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79" r:id="rId8"/>
    <p:sldId id="282" r:id="rId9"/>
    <p:sldId id="262" r:id="rId10"/>
    <p:sldId id="263" r:id="rId11"/>
    <p:sldId id="277" r:id="rId12"/>
    <p:sldId id="278" r:id="rId13"/>
    <p:sldId id="264" r:id="rId14"/>
    <p:sldId id="265" r:id="rId15"/>
    <p:sldId id="266" r:id="rId16"/>
    <p:sldId id="281" r:id="rId17"/>
    <p:sldId id="267" r:id="rId18"/>
    <p:sldId id="268" r:id="rId19"/>
    <p:sldId id="273" r:id="rId20"/>
    <p:sldId id="269" r:id="rId21"/>
    <p:sldId id="270" r:id="rId22"/>
    <p:sldId id="271" r:id="rId23"/>
    <p:sldId id="274" r:id="rId24"/>
    <p:sldId id="272" r:id="rId25"/>
    <p:sldId id="275" r:id="rId26"/>
    <p:sldId id="276" r:id="rId27"/>
  </p:sldIdLst>
  <p:sldSz cx="9144000" cy="5143500" type="screen16x9"/>
  <p:notesSz cx="6858000" cy="9144000"/>
  <p:embeddedFontLst>
    <p:embeddedFont>
      <p:font typeface="Cambria Math" panose="02040503050406030204" pitchFamily="18" charset="0"/>
      <p:regular r:id="rId29"/>
    </p:embeddedFont>
    <p:embeddedFont>
      <p:font typeface="Baskerville Old Face" panose="02020602080505020303" pitchFamily="18" charset="0"/>
      <p:regular r:id="rId30"/>
    </p:embeddedFon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75E"/>
    <a:srgbClr val="5071DA"/>
    <a:srgbClr val="BE9F70"/>
    <a:srgbClr val="960023"/>
    <a:srgbClr val="BA556E"/>
    <a:srgbClr val="C7AA81"/>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1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BB10BD-3EE0-40F6-8073-335E1FD55E78}" type="doc">
      <dgm:prSet loTypeId="urn:microsoft.com/office/officeart/2008/layout/HalfCircleOrganizationChart" loCatId="hierarchy" qsTypeId="urn:microsoft.com/office/officeart/2005/8/quickstyle/3d3" qsCatId="3D" csTypeId="urn:microsoft.com/office/officeart/2005/8/colors/accent0_1" csCatId="mainScheme" phldr="1"/>
      <dgm:spPr/>
      <dgm:t>
        <a:bodyPr/>
        <a:lstStyle/>
        <a:p>
          <a:endParaRPr lang="fr-FR"/>
        </a:p>
      </dgm:t>
    </dgm:pt>
    <dgm:pt modelId="{7D63EB9C-82E0-4F6D-8218-FAC56C6FC422}">
      <dgm:prSet phldrT="[Texte]" custT="1"/>
      <dgm:spPr/>
      <dgm:t>
        <a:bodyPr/>
        <a:lstStyle/>
        <a:p>
          <a:r>
            <a:rPr lang="fr-FR" sz="2400" dirty="0" err="1" smtClean="0"/>
            <a:t>Problem</a:t>
          </a:r>
          <a:r>
            <a:rPr lang="fr-FR" sz="2400" dirty="0" smtClean="0"/>
            <a:t> </a:t>
          </a:r>
          <a:r>
            <a:rPr lang="fr-FR" sz="2400" dirty="0" err="1" smtClean="0"/>
            <a:t>statement</a:t>
          </a:r>
          <a:endParaRPr lang="fr-FR" sz="2400" dirty="0"/>
        </a:p>
      </dgm:t>
    </dgm:pt>
    <dgm:pt modelId="{222B4E19-D161-4B20-97E0-D3255FD6B0A8}" type="parTrans" cxnId="{0E24B3BD-EFF6-4D53-8942-A2B5601E7D7C}">
      <dgm:prSet/>
      <dgm:spPr/>
      <dgm:t>
        <a:bodyPr/>
        <a:lstStyle/>
        <a:p>
          <a:endParaRPr lang="fr-FR"/>
        </a:p>
      </dgm:t>
    </dgm:pt>
    <dgm:pt modelId="{244C1481-3B84-48B6-ABD0-3609225F86C9}" type="sibTrans" cxnId="{0E24B3BD-EFF6-4D53-8942-A2B5601E7D7C}">
      <dgm:prSet/>
      <dgm:spPr/>
      <dgm:t>
        <a:bodyPr/>
        <a:lstStyle/>
        <a:p>
          <a:endParaRPr lang="fr-FR"/>
        </a:p>
      </dgm:t>
    </dgm:pt>
    <dgm:pt modelId="{A953FAF5-45DB-4DB5-971D-A7B0A5DDCD4E}">
      <dgm:prSet phldrT="[Texte]" custT="1"/>
      <dgm:spPr/>
      <dgm:t>
        <a:bodyPr/>
        <a:lstStyle/>
        <a:p>
          <a:r>
            <a:rPr lang="fr-FR" sz="2400" dirty="0" smtClean="0"/>
            <a:t>High-</a:t>
          </a:r>
          <a:r>
            <a:rPr lang="fr-FR" sz="2400" dirty="0" err="1" smtClean="0"/>
            <a:t>Level</a:t>
          </a:r>
          <a:r>
            <a:rPr lang="fr-FR" sz="2400" dirty="0" smtClean="0"/>
            <a:t> </a:t>
          </a:r>
        </a:p>
        <a:p>
          <a:r>
            <a:rPr lang="fr-FR" sz="2400" dirty="0" err="1" smtClean="0"/>
            <a:t>error</a:t>
          </a:r>
          <a:endParaRPr lang="fr-FR" sz="2400" dirty="0"/>
        </a:p>
      </dgm:t>
    </dgm:pt>
    <dgm:pt modelId="{DE09A22E-9F00-4E95-9D2C-A5C4DE62AD05}" type="parTrans" cxnId="{D8015B2D-459E-4E19-BEB7-4E63C7B118E5}">
      <dgm:prSet/>
      <dgm:spPr/>
      <dgm:t>
        <a:bodyPr/>
        <a:lstStyle/>
        <a:p>
          <a:endParaRPr lang="fr-FR"/>
        </a:p>
      </dgm:t>
    </dgm:pt>
    <dgm:pt modelId="{AFC2E7E7-C979-4D26-A293-BC582681ACA4}" type="sibTrans" cxnId="{D8015B2D-459E-4E19-BEB7-4E63C7B118E5}">
      <dgm:prSet/>
      <dgm:spPr/>
      <dgm:t>
        <a:bodyPr/>
        <a:lstStyle/>
        <a:p>
          <a:endParaRPr lang="fr-FR"/>
        </a:p>
      </dgm:t>
    </dgm:pt>
    <dgm:pt modelId="{10708821-3DF1-4BF9-BA44-7D143B04AA81}">
      <dgm:prSet phldrT="[Texte]" custT="1"/>
      <dgm:spPr/>
      <dgm:t>
        <a:bodyPr/>
        <a:lstStyle/>
        <a:p>
          <a:r>
            <a:rPr lang="fr-FR" sz="2400" dirty="0" err="1" smtClean="0"/>
            <a:t>Low-Level</a:t>
          </a:r>
          <a:r>
            <a:rPr lang="fr-FR" sz="2400" dirty="0" smtClean="0"/>
            <a:t> </a:t>
          </a:r>
        </a:p>
        <a:p>
          <a:r>
            <a:rPr lang="fr-FR" sz="2400" dirty="0" err="1" smtClean="0"/>
            <a:t>error</a:t>
          </a:r>
          <a:endParaRPr lang="fr-FR" sz="2400" dirty="0"/>
        </a:p>
      </dgm:t>
    </dgm:pt>
    <dgm:pt modelId="{FF592DCA-DDB6-43E4-85B1-8EAF95247F0E}" type="parTrans" cxnId="{B8E3D8B9-2669-4B12-9D0C-045BA4D3F7A8}">
      <dgm:prSet/>
      <dgm:spPr/>
      <dgm:t>
        <a:bodyPr/>
        <a:lstStyle/>
        <a:p>
          <a:endParaRPr lang="fr-FR"/>
        </a:p>
      </dgm:t>
    </dgm:pt>
    <dgm:pt modelId="{9E4AA109-B8F9-4C6B-9209-D49AF8DFA94B}" type="sibTrans" cxnId="{B8E3D8B9-2669-4B12-9D0C-045BA4D3F7A8}">
      <dgm:prSet/>
      <dgm:spPr/>
      <dgm:t>
        <a:bodyPr/>
        <a:lstStyle/>
        <a:p>
          <a:endParaRPr lang="fr-FR"/>
        </a:p>
      </dgm:t>
    </dgm:pt>
    <dgm:pt modelId="{83250642-76E6-485F-9F19-C201AA108581}" type="pres">
      <dgm:prSet presAssocID="{DFBB10BD-3EE0-40F6-8073-335E1FD55E78}" presName="Name0" presStyleCnt="0">
        <dgm:presLayoutVars>
          <dgm:orgChart val="1"/>
          <dgm:chPref val="1"/>
          <dgm:dir/>
          <dgm:animOne val="branch"/>
          <dgm:animLvl val="lvl"/>
          <dgm:resizeHandles/>
        </dgm:presLayoutVars>
      </dgm:prSet>
      <dgm:spPr/>
      <dgm:t>
        <a:bodyPr/>
        <a:lstStyle/>
        <a:p>
          <a:endParaRPr lang="fr-FR"/>
        </a:p>
      </dgm:t>
    </dgm:pt>
    <dgm:pt modelId="{A746C46F-7E14-44D5-926F-2F958828BDBB}" type="pres">
      <dgm:prSet presAssocID="{7D63EB9C-82E0-4F6D-8218-FAC56C6FC422}" presName="hierRoot1" presStyleCnt="0">
        <dgm:presLayoutVars>
          <dgm:hierBranch val="init"/>
        </dgm:presLayoutVars>
      </dgm:prSet>
      <dgm:spPr/>
    </dgm:pt>
    <dgm:pt modelId="{D277E6C2-85F3-403F-BB28-D4E457BBC76B}" type="pres">
      <dgm:prSet presAssocID="{7D63EB9C-82E0-4F6D-8218-FAC56C6FC422}" presName="rootComposite1" presStyleCnt="0"/>
      <dgm:spPr/>
    </dgm:pt>
    <dgm:pt modelId="{5C080DA3-FCA0-4847-B46C-41B788A3C296}" type="pres">
      <dgm:prSet presAssocID="{7D63EB9C-82E0-4F6D-8218-FAC56C6FC422}" presName="rootText1" presStyleLbl="alignAcc1" presStyleIdx="0" presStyleCnt="0">
        <dgm:presLayoutVars>
          <dgm:chPref val="3"/>
        </dgm:presLayoutVars>
      </dgm:prSet>
      <dgm:spPr/>
      <dgm:t>
        <a:bodyPr/>
        <a:lstStyle/>
        <a:p>
          <a:endParaRPr lang="fr-FR"/>
        </a:p>
      </dgm:t>
    </dgm:pt>
    <dgm:pt modelId="{9C0A0688-F875-4AD3-BD4A-97C4BEC9AB92}" type="pres">
      <dgm:prSet presAssocID="{7D63EB9C-82E0-4F6D-8218-FAC56C6FC422}" presName="topArc1" presStyleLbl="parChTrans1D1" presStyleIdx="0" presStyleCnt="6"/>
      <dgm:spPr/>
    </dgm:pt>
    <dgm:pt modelId="{B20F971F-4CB2-4F10-8D37-FE95B947FC42}" type="pres">
      <dgm:prSet presAssocID="{7D63EB9C-82E0-4F6D-8218-FAC56C6FC422}" presName="bottomArc1" presStyleLbl="parChTrans1D1" presStyleIdx="1" presStyleCnt="6"/>
      <dgm:spPr/>
    </dgm:pt>
    <dgm:pt modelId="{69CD31FF-6C9E-4A5F-8DDD-83966E59101C}" type="pres">
      <dgm:prSet presAssocID="{7D63EB9C-82E0-4F6D-8218-FAC56C6FC422}" presName="topConnNode1" presStyleLbl="node1" presStyleIdx="0" presStyleCnt="0"/>
      <dgm:spPr/>
      <dgm:t>
        <a:bodyPr/>
        <a:lstStyle/>
        <a:p>
          <a:endParaRPr lang="fr-FR"/>
        </a:p>
      </dgm:t>
    </dgm:pt>
    <dgm:pt modelId="{CF5F4A41-5C00-4489-A120-B28248DC47A3}" type="pres">
      <dgm:prSet presAssocID="{7D63EB9C-82E0-4F6D-8218-FAC56C6FC422}" presName="hierChild2" presStyleCnt="0"/>
      <dgm:spPr/>
    </dgm:pt>
    <dgm:pt modelId="{ADC93275-188C-4ABD-AD72-4FE349022B8A}" type="pres">
      <dgm:prSet presAssocID="{DE09A22E-9F00-4E95-9D2C-A5C4DE62AD05}" presName="Name28" presStyleLbl="parChTrans1D2" presStyleIdx="0" presStyleCnt="2"/>
      <dgm:spPr/>
      <dgm:t>
        <a:bodyPr/>
        <a:lstStyle/>
        <a:p>
          <a:endParaRPr lang="fr-FR"/>
        </a:p>
      </dgm:t>
    </dgm:pt>
    <dgm:pt modelId="{EFB0EC57-445A-4650-9F8A-5EE67078CB07}" type="pres">
      <dgm:prSet presAssocID="{A953FAF5-45DB-4DB5-971D-A7B0A5DDCD4E}" presName="hierRoot2" presStyleCnt="0">
        <dgm:presLayoutVars>
          <dgm:hierBranch val="init"/>
        </dgm:presLayoutVars>
      </dgm:prSet>
      <dgm:spPr/>
    </dgm:pt>
    <dgm:pt modelId="{CB156885-7D70-4601-A1D8-D380C74DF40A}" type="pres">
      <dgm:prSet presAssocID="{A953FAF5-45DB-4DB5-971D-A7B0A5DDCD4E}" presName="rootComposite2" presStyleCnt="0"/>
      <dgm:spPr/>
    </dgm:pt>
    <dgm:pt modelId="{870418E9-4E98-4F4D-9D81-4350712D5127}" type="pres">
      <dgm:prSet presAssocID="{A953FAF5-45DB-4DB5-971D-A7B0A5DDCD4E}" presName="rootText2" presStyleLbl="alignAcc1" presStyleIdx="0" presStyleCnt="0">
        <dgm:presLayoutVars>
          <dgm:chPref val="3"/>
        </dgm:presLayoutVars>
      </dgm:prSet>
      <dgm:spPr/>
      <dgm:t>
        <a:bodyPr/>
        <a:lstStyle/>
        <a:p>
          <a:endParaRPr lang="fr-FR"/>
        </a:p>
      </dgm:t>
    </dgm:pt>
    <dgm:pt modelId="{75522D65-D523-4593-9429-CC4A7CBBC823}" type="pres">
      <dgm:prSet presAssocID="{A953FAF5-45DB-4DB5-971D-A7B0A5DDCD4E}" presName="topArc2" presStyleLbl="parChTrans1D1" presStyleIdx="2" presStyleCnt="6"/>
      <dgm:spPr/>
    </dgm:pt>
    <dgm:pt modelId="{A854291C-651C-4B80-8302-0C2AC5D490D1}" type="pres">
      <dgm:prSet presAssocID="{A953FAF5-45DB-4DB5-971D-A7B0A5DDCD4E}" presName="bottomArc2" presStyleLbl="parChTrans1D1" presStyleIdx="3" presStyleCnt="6"/>
      <dgm:spPr/>
    </dgm:pt>
    <dgm:pt modelId="{98E34078-47BF-43B9-B9DC-44E5CE340582}" type="pres">
      <dgm:prSet presAssocID="{A953FAF5-45DB-4DB5-971D-A7B0A5DDCD4E}" presName="topConnNode2" presStyleLbl="node2" presStyleIdx="0" presStyleCnt="0"/>
      <dgm:spPr/>
      <dgm:t>
        <a:bodyPr/>
        <a:lstStyle/>
        <a:p>
          <a:endParaRPr lang="fr-FR"/>
        </a:p>
      </dgm:t>
    </dgm:pt>
    <dgm:pt modelId="{CBF7E232-39BA-4D43-BCC8-0F16D2DC3CDC}" type="pres">
      <dgm:prSet presAssocID="{A953FAF5-45DB-4DB5-971D-A7B0A5DDCD4E}" presName="hierChild4" presStyleCnt="0"/>
      <dgm:spPr/>
    </dgm:pt>
    <dgm:pt modelId="{AC046606-561C-41C3-947F-7C72EBEDDEB0}" type="pres">
      <dgm:prSet presAssocID="{A953FAF5-45DB-4DB5-971D-A7B0A5DDCD4E}" presName="hierChild5" presStyleCnt="0"/>
      <dgm:spPr/>
    </dgm:pt>
    <dgm:pt modelId="{28BA9148-0DA9-4D7A-B444-9F5145570614}" type="pres">
      <dgm:prSet presAssocID="{FF592DCA-DDB6-43E4-85B1-8EAF95247F0E}" presName="Name28" presStyleLbl="parChTrans1D2" presStyleIdx="1" presStyleCnt="2"/>
      <dgm:spPr/>
      <dgm:t>
        <a:bodyPr/>
        <a:lstStyle/>
        <a:p>
          <a:endParaRPr lang="fr-FR"/>
        </a:p>
      </dgm:t>
    </dgm:pt>
    <dgm:pt modelId="{4A25BF7E-5C4A-4948-9C6C-6D31CA53196B}" type="pres">
      <dgm:prSet presAssocID="{10708821-3DF1-4BF9-BA44-7D143B04AA81}" presName="hierRoot2" presStyleCnt="0">
        <dgm:presLayoutVars>
          <dgm:hierBranch val="init"/>
        </dgm:presLayoutVars>
      </dgm:prSet>
      <dgm:spPr/>
    </dgm:pt>
    <dgm:pt modelId="{817E9ACD-3316-49D5-8549-A1F44F2FDFE0}" type="pres">
      <dgm:prSet presAssocID="{10708821-3DF1-4BF9-BA44-7D143B04AA81}" presName="rootComposite2" presStyleCnt="0"/>
      <dgm:spPr/>
    </dgm:pt>
    <dgm:pt modelId="{760BB629-D49B-4D17-8ED7-FB1CD97B1FD5}" type="pres">
      <dgm:prSet presAssocID="{10708821-3DF1-4BF9-BA44-7D143B04AA81}" presName="rootText2" presStyleLbl="alignAcc1" presStyleIdx="0" presStyleCnt="0">
        <dgm:presLayoutVars>
          <dgm:chPref val="3"/>
        </dgm:presLayoutVars>
      </dgm:prSet>
      <dgm:spPr/>
      <dgm:t>
        <a:bodyPr/>
        <a:lstStyle/>
        <a:p>
          <a:endParaRPr lang="fr-FR"/>
        </a:p>
      </dgm:t>
    </dgm:pt>
    <dgm:pt modelId="{165848FD-9676-4F25-A4DE-2A637C900546}" type="pres">
      <dgm:prSet presAssocID="{10708821-3DF1-4BF9-BA44-7D143B04AA81}" presName="topArc2" presStyleLbl="parChTrans1D1" presStyleIdx="4" presStyleCnt="6"/>
      <dgm:spPr/>
    </dgm:pt>
    <dgm:pt modelId="{4072CD1D-4C70-45B9-B54C-660E7C3A9570}" type="pres">
      <dgm:prSet presAssocID="{10708821-3DF1-4BF9-BA44-7D143B04AA81}" presName="bottomArc2" presStyleLbl="parChTrans1D1" presStyleIdx="5" presStyleCnt="6"/>
      <dgm:spPr/>
    </dgm:pt>
    <dgm:pt modelId="{C7E4ED73-8C0C-4B0C-9BEE-3C454D6F63BD}" type="pres">
      <dgm:prSet presAssocID="{10708821-3DF1-4BF9-BA44-7D143B04AA81}" presName="topConnNode2" presStyleLbl="node2" presStyleIdx="0" presStyleCnt="0"/>
      <dgm:spPr/>
      <dgm:t>
        <a:bodyPr/>
        <a:lstStyle/>
        <a:p>
          <a:endParaRPr lang="fr-FR"/>
        </a:p>
      </dgm:t>
    </dgm:pt>
    <dgm:pt modelId="{D13AB07D-5167-4A47-8E7C-FE5383C36F64}" type="pres">
      <dgm:prSet presAssocID="{10708821-3DF1-4BF9-BA44-7D143B04AA81}" presName="hierChild4" presStyleCnt="0"/>
      <dgm:spPr/>
    </dgm:pt>
    <dgm:pt modelId="{20F8A7E3-2B62-4B15-B49D-1D701CFCB986}" type="pres">
      <dgm:prSet presAssocID="{10708821-3DF1-4BF9-BA44-7D143B04AA81}" presName="hierChild5" presStyleCnt="0"/>
      <dgm:spPr/>
    </dgm:pt>
    <dgm:pt modelId="{DD604B8C-A629-46AC-9862-D6C927F74D94}" type="pres">
      <dgm:prSet presAssocID="{7D63EB9C-82E0-4F6D-8218-FAC56C6FC422}" presName="hierChild3" presStyleCnt="0"/>
      <dgm:spPr/>
    </dgm:pt>
  </dgm:ptLst>
  <dgm:cxnLst>
    <dgm:cxn modelId="{271BECF8-DAB6-4CAA-84F2-C48E09C86D2F}" type="presOf" srcId="{A953FAF5-45DB-4DB5-971D-A7B0A5DDCD4E}" destId="{870418E9-4E98-4F4D-9D81-4350712D5127}" srcOrd="0" destOrd="0" presId="urn:microsoft.com/office/officeart/2008/layout/HalfCircleOrganizationChart"/>
    <dgm:cxn modelId="{F8D67DDD-AB21-40A6-BE46-11B6C74AB922}" type="presOf" srcId="{DE09A22E-9F00-4E95-9D2C-A5C4DE62AD05}" destId="{ADC93275-188C-4ABD-AD72-4FE349022B8A}" srcOrd="0" destOrd="0" presId="urn:microsoft.com/office/officeart/2008/layout/HalfCircleOrganizationChart"/>
    <dgm:cxn modelId="{B8E3D8B9-2669-4B12-9D0C-045BA4D3F7A8}" srcId="{7D63EB9C-82E0-4F6D-8218-FAC56C6FC422}" destId="{10708821-3DF1-4BF9-BA44-7D143B04AA81}" srcOrd="1" destOrd="0" parTransId="{FF592DCA-DDB6-43E4-85B1-8EAF95247F0E}" sibTransId="{9E4AA109-B8F9-4C6B-9209-D49AF8DFA94B}"/>
    <dgm:cxn modelId="{46B45945-C078-4690-9BB4-8AB82511CA6E}" type="presOf" srcId="{7D63EB9C-82E0-4F6D-8218-FAC56C6FC422}" destId="{5C080DA3-FCA0-4847-B46C-41B788A3C296}" srcOrd="0" destOrd="0" presId="urn:microsoft.com/office/officeart/2008/layout/HalfCircleOrganizationChart"/>
    <dgm:cxn modelId="{F13EFAD2-162C-4AAE-A15A-D7076A89CE4C}" type="presOf" srcId="{7D63EB9C-82E0-4F6D-8218-FAC56C6FC422}" destId="{69CD31FF-6C9E-4A5F-8DDD-83966E59101C}" srcOrd="1" destOrd="0" presId="urn:microsoft.com/office/officeart/2008/layout/HalfCircleOrganizationChart"/>
    <dgm:cxn modelId="{C7543B65-2566-4E7F-A9A1-4C0249DE649A}" type="presOf" srcId="{10708821-3DF1-4BF9-BA44-7D143B04AA81}" destId="{760BB629-D49B-4D17-8ED7-FB1CD97B1FD5}" srcOrd="0" destOrd="0" presId="urn:microsoft.com/office/officeart/2008/layout/HalfCircleOrganizationChart"/>
    <dgm:cxn modelId="{870DC6F7-2F18-4EB2-8045-3724052163F4}" type="presOf" srcId="{FF592DCA-DDB6-43E4-85B1-8EAF95247F0E}" destId="{28BA9148-0DA9-4D7A-B444-9F5145570614}" srcOrd="0" destOrd="0" presId="urn:microsoft.com/office/officeart/2008/layout/HalfCircleOrganizationChart"/>
    <dgm:cxn modelId="{63E46671-1FAF-4B81-85C4-5F34F5B6706F}" type="presOf" srcId="{DFBB10BD-3EE0-40F6-8073-335E1FD55E78}" destId="{83250642-76E6-485F-9F19-C201AA108581}" srcOrd="0" destOrd="0" presId="urn:microsoft.com/office/officeart/2008/layout/HalfCircleOrganizationChart"/>
    <dgm:cxn modelId="{D8015B2D-459E-4E19-BEB7-4E63C7B118E5}" srcId="{7D63EB9C-82E0-4F6D-8218-FAC56C6FC422}" destId="{A953FAF5-45DB-4DB5-971D-A7B0A5DDCD4E}" srcOrd="0" destOrd="0" parTransId="{DE09A22E-9F00-4E95-9D2C-A5C4DE62AD05}" sibTransId="{AFC2E7E7-C979-4D26-A293-BC582681ACA4}"/>
    <dgm:cxn modelId="{61D45380-9FF5-4A9A-BE78-9B530A27469D}" type="presOf" srcId="{10708821-3DF1-4BF9-BA44-7D143B04AA81}" destId="{C7E4ED73-8C0C-4B0C-9BEE-3C454D6F63BD}" srcOrd="1" destOrd="0" presId="urn:microsoft.com/office/officeart/2008/layout/HalfCircleOrganizationChart"/>
    <dgm:cxn modelId="{223D8CAA-5E51-4AB2-BA7E-2CE63647101A}" type="presOf" srcId="{A953FAF5-45DB-4DB5-971D-A7B0A5DDCD4E}" destId="{98E34078-47BF-43B9-B9DC-44E5CE340582}" srcOrd="1" destOrd="0" presId="urn:microsoft.com/office/officeart/2008/layout/HalfCircleOrganizationChart"/>
    <dgm:cxn modelId="{0E24B3BD-EFF6-4D53-8942-A2B5601E7D7C}" srcId="{DFBB10BD-3EE0-40F6-8073-335E1FD55E78}" destId="{7D63EB9C-82E0-4F6D-8218-FAC56C6FC422}" srcOrd="0" destOrd="0" parTransId="{222B4E19-D161-4B20-97E0-D3255FD6B0A8}" sibTransId="{244C1481-3B84-48B6-ABD0-3609225F86C9}"/>
    <dgm:cxn modelId="{29FF2546-4D01-4A4C-B828-57FD345D3A6F}" type="presParOf" srcId="{83250642-76E6-485F-9F19-C201AA108581}" destId="{A746C46F-7E14-44D5-926F-2F958828BDBB}" srcOrd="0" destOrd="0" presId="urn:microsoft.com/office/officeart/2008/layout/HalfCircleOrganizationChart"/>
    <dgm:cxn modelId="{1A984737-9092-4212-8CB6-F35F8B264758}" type="presParOf" srcId="{A746C46F-7E14-44D5-926F-2F958828BDBB}" destId="{D277E6C2-85F3-403F-BB28-D4E457BBC76B}" srcOrd="0" destOrd="0" presId="urn:microsoft.com/office/officeart/2008/layout/HalfCircleOrganizationChart"/>
    <dgm:cxn modelId="{30B4AA46-0E0F-40B7-A3B8-30711060F902}" type="presParOf" srcId="{D277E6C2-85F3-403F-BB28-D4E457BBC76B}" destId="{5C080DA3-FCA0-4847-B46C-41B788A3C296}" srcOrd="0" destOrd="0" presId="urn:microsoft.com/office/officeart/2008/layout/HalfCircleOrganizationChart"/>
    <dgm:cxn modelId="{68BE88EA-47DA-4FAD-B369-549AACE3A59D}" type="presParOf" srcId="{D277E6C2-85F3-403F-BB28-D4E457BBC76B}" destId="{9C0A0688-F875-4AD3-BD4A-97C4BEC9AB92}" srcOrd="1" destOrd="0" presId="urn:microsoft.com/office/officeart/2008/layout/HalfCircleOrganizationChart"/>
    <dgm:cxn modelId="{E982C413-2231-4548-A629-E7E319604B00}" type="presParOf" srcId="{D277E6C2-85F3-403F-BB28-D4E457BBC76B}" destId="{B20F971F-4CB2-4F10-8D37-FE95B947FC42}" srcOrd="2" destOrd="0" presId="urn:microsoft.com/office/officeart/2008/layout/HalfCircleOrganizationChart"/>
    <dgm:cxn modelId="{7F975063-ED04-46AB-8493-29EA8C2CA22C}" type="presParOf" srcId="{D277E6C2-85F3-403F-BB28-D4E457BBC76B}" destId="{69CD31FF-6C9E-4A5F-8DDD-83966E59101C}" srcOrd="3" destOrd="0" presId="urn:microsoft.com/office/officeart/2008/layout/HalfCircleOrganizationChart"/>
    <dgm:cxn modelId="{1693FD82-E3CE-48A3-8BAF-803A5F0A6131}" type="presParOf" srcId="{A746C46F-7E14-44D5-926F-2F958828BDBB}" destId="{CF5F4A41-5C00-4489-A120-B28248DC47A3}" srcOrd="1" destOrd="0" presId="urn:microsoft.com/office/officeart/2008/layout/HalfCircleOrganizationChart"/>
    <dgm:cxn modelId="{B35328C9-74AC-4042-B30F-FB06EF6789E0}" type="presParOf" srcId="{CF5F4A41-5C00-4489-A120-B28248DC47A3}" destId="{ADC93275-188C-4ABD-AD72-4FE349022B8A}" srcOrd="0" destOrd="0" presId="urn:microsoft.com/office/officeart/2008/layout/HalfCircleOrganizationChart"/>
    <dgm:cxn modelId="{1D4817D6-E706-4DC9-A40F-5E4AE9408239}" type="presParOf" srcId="{CF5F4A41-5C00-4489-A120-B28248DC47A3}" destId="{EFB0EC57-445A-4650-9F8A-5EE67078CB07}" srcOrd="1" destOrd="0" presId="urn:microsoft.com/office/officeart/2008/layout/HalfCircleOrganizationChart"/>
    <dgm:cxn modelId="{DA2B7530-E678-42A5-AC70-7F96F59242C3}" type="presParOf" srcId="{EFB0EC57-445A-4650-9F8A-5EE67078CB07}" destId="{CB156885-7D70-4601-A1D8-D380C74DF40A}" srcOrd="0" destOrd="0" presId="urn:microsoft.com/office/officeart/2008/layout/HalfCircleOrganizationChart"/>
    <dgm:cxn modelId="{A7A74541-E2D4-4A98-AC2C-4FB4A26543A7}" type="presParOf" srcId="{CB156885-7D70-4601-A1D8-D380C74DF40A}" destId="{870418E9-4E98-4F4D-9D81-4350712D5127}" srcOrd="0" destOrd="0" presId="urn:microsoft.com/office/officeart/2008/layout/HalfCircleOrganizationChart"/>
    <dgm:cxn modelId="{9FF380AE-937F-4394-9648-F0CC92F0FF04}" type="presParOf" srcId="{CB156885-7D70-4601-A1D8-D380C74DF40A}" destId="{75522D65-D523-4593-9429-CC4A7CBBC823}" srcOrd="1" destOrd="0" presId="urn:microsoft.com/office/officeart/2008/layout/HalfCircleOrganizationChart"/>
    <dgm:cxn modelId="{07D99A2A-AA6D-457C-940C-1B42CEBD16CB}" type="presParOf" srcId="{CB156885-7D70-4601-A1D8-D380C74DF40A}" destId="{A854291C-651C-4B80-8302-0C2AC5D490D1}" srcOrd="2" destOrd="0" presId="urn:microsoft.com/office/officeart/2008/layout/HalfCircleOrganizationChart"/>
    <dgm:cxn modelId="{490C44A7-14A7-46E1-9A21-987C3D72CA4C}" type="presParOf" srcId="{CB156885-7D70-4601-A1D8-D380C74DF40A}" destId="{98E34078-47BF-43B9-B9DC-44E5CE340582}" srcOrd="3" destOrd="0" presId="urn:microsoft.com/office/officeart/2008/layout/HalfCircleOrganizationChart"/>
    <dgm:cxn modelId="{491BA0A5-3CBC-4CCB-9CF1-8548ABBBA8B5}" type="presParOf" srcId="{EFB0EC57-445A-4650-9F8A-5EE67078CB07}" destId="{CBF7E232-39BA-4D43-BCC8-0F16D2DC3CDC}" srcOrd="1" destOrd="0" presId="urn:microsoft.com/office/officeart/2008/layout/HalfCircleOrganizationChart"/>
    <dgm:cxn modelId="{0D2B5BE0-7446-4BDF-9E1C-EDF0935B4F3F}" type="presParOf" srcId="{EFB0EC57-445A-4650-9F8A-5EE67078CB07}" destId="{AC046606-561C-41C3-947F-7C72EBEDDEB0}" srcOrd="2" destOrd="0" presId="urn:microsoft.com/office/officeart/2008/layout/HalfCircleOrganizationChart"/>
    <dgm:cxn modelId="{EBEB829C-F889-40A5-9B08-BAF4D38B01B7}" type="presParOf" srcId="{CF5F4A41-5C00-4489-A120-B28248DC47A3}" destId="{28BA9148-0DA9-4D7A-B444-9F5145570614}" srcOrd="2" destOrd="0" presId="urn:microsoft.com/office/officeart/2008/layout/HalfCircleOrganizationChart"/>
    <dgm:cxn modelId="{A9E688A8-93F4-49C8-9403-2A0CA1A10B44}" type="presParOf" srcId="{CF5F4A41-5C00-4489-A120-B28248DC47A3}" destId="{4A25BF7E-5C4A-4948-9C6C-6D31CA53196B}" srcOrd="3" destOrd="0" presId="urn:microsoft.com/office/officeart/2008/layout/HalfCircleOrganizationChart"/>
    <dgm:cxn modelId="{503CD82C-80D2-4467-A2E1-2E426F0DE01B}" type="presParOf" srcId="{4A25BF7E-5C4A-4948-9C6C-6D31CA53196B}" destId="{817E9ACD-3316-49D5-8549-A1F44F2FDFE0}" srcOrd="0" destOrd="0" presId="urn:microsoft.com/office/officeart/2008/layout/HalfCircleOrganizationChart"/>
    <dgm:cxn modelId="{E14CB352-BD7C-4C97-B2CC-FA319F397EF8}" type="presParOf" srcId="{817E9ACD-3316-49D5-8549-A1F44F2FDFE0}" destId="{760BB629-D49B-4D17-8ED7-FB1CD97B1FD5}" srcOrd="0" destOrd="0" presId="urn:microsoft.com/office/officeart/2008/layout/HalfCircleOrganizationChart"/>
    <dgm:cxn modelId="{D5948BC8-6194-47C4-B101-51A5AC673033}" type="presParOf" srcId="{817E9ACD-3316-49D5-8549-A1F44F2FDFE0}" destId="{165848FD-9676-4F25-A4DE-2A637C900546}" srcOrd="1" destOrd="0" presId="urn:microsoft.com/office/officeart/2008/layout/HalfCircleOrganizationChart"/>
    <dgm:cxn modelId="{7FF90AB1-B736-4F66-844B-002E59007D6C}" type="presParOf" srcId="{817E9ACD-3316-49D5-8549-A1F44F2FDFE0}" destId="{4072CD1D-4C70-45B9-B54C-660E7C3A9570}" srcOrd="2" destOrd="0" presId="urn:microsoft.com/office/officeart/2008/layout/HalfCircleOrganizationChart"/>
    <dgm:cxn modelId="{E9E3409E-2473-41F4-B48F-23E21C5E1529}" type="presParOf" srcId="{817E9ACD-3316-49D5-8549-A1F44F2FDFE0}" destId="{C7E4ED73-8C0C-4B0C-9BEE-3C454D6F63BD}" srcOrd="3" destOrd="0" presId="urn:microsoft.com/office/officeart/2008/layout/HalfCircleOrganizationChart"/>
    <dgm:cxn modelId="{7CEE5CCB-7838-4208-9602-AD7A2D6E1010}" type="presParOf" srcId="{4A25BF7E-5C4A-4948-9C6C-6D31CA53196B}" destId="{D13AB07D-5167-4A47-8E7C-FE5383C36F64}" srcOrd="1" destOrd="0" presId="urn:microsoft.com/office/officeart/2008/layout/HalfCircleOrganizationChart"/>
    <dgm:cxn modelId="{8ED3BEEF-4EE5-447F-9ADB-83CE4C75E77D}" type="presParOf" srcId="{4A25BF7E-5C4A-4948-9C6C-6D31CA53196B}" destId="{20F8A7E3-2B62-4B15-B49D-1D701CFCB986}" srcOrd="2" destOrd="0" presId="urn:microsoft.com/office/officeart/2008/layout/HalfCircleOrganizationChart"/>
    <dgm:cxn modelId="{C45EDE47-7945-4D10-B3FB-F90D18E6D3AF}" type="presParOf" srcId="{A746C46F-7E14-44D5-926F-2F958828BDBB}" destId="{DD604B8C-A629-46AC-9862-D6C927F74D94}"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6F9A34-0AA7-4E89-943C-A44EE4FC518B}"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fr-FR"/>
        </a:p>
      </dgm:t>
    </dgm:pt>
    <dgm:pt modelId="{A79FADCD-631B-4E09-9DAE-815ABE0484D5}">
      <dgm:prSet phldrT="[Texte]" custT="1"/>
      <dgm:spPr/>
      <dgm:t>
        <a:bodyPr/>
        <a:lstStyle/>
        <a:p>
          <a:r>
            <a:rPr lang="fr-FR" sz="2400" dirty="0" smtClean="0"/>
            <a:t>High-</a:t>
          </a:r>
          <a:r>
            <a:rPr lang="fr-FR" sz="2400" dirty="0" err="1" smtClean="0"/>
            <a:t>Level</a:t>
          </a:r>
          <a:r>
            <a:rPr lang="fr-FR" sz="2400" dirty="0" smtClean="0"/>
            <a:t> </a:t>
          </a:r>
          <a:r>
            <a:rPr lang="fr-FR" sz="2400" dirty="0" err="1" smtClean="0"/>
            <a:t>error</a:t>
          </a:r>
          <a:endParaRPr lang="fr-FR" sz="2400" dirty="0" smtClean="0"/>
        </a:p>
        <a:p>
          <a:r>
            <a:rPr lang="fr-FR" sz="2400" dirty="0" smtClean="0"/>
            <a:t>=&gt;</a:t>
          </a:r>
          <a:endParaRPr lang="fr-FR" sz="2400" dirty="0"/>
        </a:p>
      </dgm:t>
    </dgm:pt>
    <dgm:pt modelId="{36B42EA8-1E97-4546-AE7D-558462E2695F}" type="parTrans" cxnId="{AE82BC58-6706-4E9F-A1C4-3EA604B56B4A}">
      <dgm:prSet/>
      <dgm:spPr/>
      <dgm:t>
        <a:bodyPr/>
        <a:lstStyle/>
        <a:p>
          <a:endParaRPr lang="fr-FR"/>
        </a:p>
      </dgm:t>
    </dgm:pt>
    <dgm:pt modelId="{8F63210F-8E8F-466E-8C4A-C9F6DDB1C505}" type="sibTrans" cxnId="{AE82BC58-6706-4E9F-A1C4-3EA604B56B4A}">
      <dgm:prSet/>
      <dgm:spPr/>
      <dgm:t>
        <a:bodyPr/>
        <a:lstStyle/>
        <a:p>
          <a:endParaRPr lang="fr-FR"/>
        </a:p>
      </dgm:t>
    </dgm:pt>
    <dgm:pt modelId="{F6B53554-4079-4F8E-8959-0333A71F93F3}" type="pres">
      <dgm:prSet presAssocID="{C36F9A34-0AA7-4E89-943C-A44EE4FC518B}" presName="linear" presStyleCnt="0">
        <dgm:presLayoutVars>
          <dgm:dir/>
          <dgm:animLvl val="lvl"/>
          <dgm:resizeHandles val="exact"/>
        </dgm:presLayoutVars>
      </dgm:prSet>
      <dgm:spPr/>
      <dgm:t>
        <a:bodyPr/>
        <a:lstStyle/>
        <a:p>
          <a:endParaRPr lang="fr-FR"/>
        </a:p>
      </dgm:t>
    </dgm:pt>
    <dgm:pt modelId="{235A917E-4AA1-436D-9CCA-B75DE310623F}" type="pres">
      <dgm:prSet presAssocID="{A79FADCD-631B-4E09-9DAE-815ABE0484D5}" presName="parentLin" presStyleCnt="0"/>
      <dgm:spPr/>
    </dgm:pt>
    <dgm:pt modelId="{C5F8DC13-4465-4BD5-8E88-5239B2A2F36A}" type="pres">
      <dgm:prSet presAssocID="{A79FADCD-631B-4E09-9DAE-815ABE0484D5}" presName="parentLeftMargin" presStyleLbl="node1" presStyleIdx="0" presStyleCnt="1"/>
      <dgm:spPr/>
      <dgm:t>
        <a:bodyPr/>
        <a:lstStyle/>
        <a:p>
          <a:endParaRPr lang="fr-FR"/>
        </a:p>
      </dgm:t>
    </dgm:pt>
    <dgm:pt modelId="{111E43A4-7FB9-402F-87EB-841B3B522F47}" type="pres">
      <dgm:prSet presAssocID="{A79FADCD-631B-4E09-9DAE-815ABE0484D5}" presName="parentText" presStyleLbl="node1" presStyleIdx="0" presStyleCnt="1" custScaleX="93888" custScaleY="42384">
        <dgm:presLayoutVars>
          <dgm:chMax val="0"/>
          <dgm:bulletEnabled val="1"/>
        </dgm:presLayoutVars>
      </dgm:prSet>
      <dgm:spPr/>
      <dgm:t>
        <a:bodyPr/>
        <a:lstStyle/>
        <a:p>
          <a:endParaRPr lang="fr-FR"/>
        </a:p>
      </dgm:t>
    </dgm:pt>
    <dgm:pt modelId="{DF3CABF9-6C0F-4EA6-ACDC-F0C08EDF3351}" type="pres">
      <dgm:prSet presAssocID="{A79FADCD-631B-4E09-9DAE-815ABE0484D5}" presName="negativeSpace" presStyleCnt="0"/>
      <dgm:spPr/>
    </dgm:pt>
    <dgm:pt modelId="{B086E53A-DF86-45BC-9957-B5AFC44D4F5B}" type="pres">
      <dgm:prSet presAssocID="{A79FADCD-631B-4E09-9DAE-815ABE0484D5}" presName="childText" presStyleLbl="conFgAcc1" presStyleIdx="0" presStyleCnt="1" custFlipVert="1" custScaleX="85738" custScaleY="37081" custLinFactNeighborX="1783" custLinFactNeighborY="55686">
        <dgm:presLayoutVars>
          <dgm:bulletEnabled val="1"/>
        </dgm:presLayoutVars>
      </dgm:prSet>
      <dgm:spPr/>
    </dgm:pt>
  </dgm:ptLst>
  <dgm:cxnLst>
    <dgm:cxn modelId="{AE82BC58-6706-4E9F-A1C4-3EA604B56B4A}" srcId="{C36F9A34-0AA7-4E89-943C-A44EE4FC518B}" destId="{A79FADCD-631B-4E09-9DAE-815ABE0484D5}" srcOrd="0" destOrd="0" parTransId="{36B42EA8-1E97-4546-AE7D-558462E2695F}" sibTransId="{8F63210F-8E8F-466E-8C4A-C9F6DDB1C505}"/>
    <dgm:cxn modelId="{6F0B570A-817D-49F3-9334-3729B89F6455}" type="presOf" srcId="{A79FADCD-631B-4E09-9DAE-815ABE0484D5}" destId="{C5F8DC13-4465-4BD5-8E88-5239B2A2F36A}" srcOrd="0" destOrd="0" presId="urn:microsoft.com/office/officeart/2005/8/layout/list1"/>
    <dgm:cxn modelId="{CE1A696D-C588-4715-885E-1157C90CFA34}" type="presOf" srcId="{A79FADCD-631B-4E09-9DAE-815ABE0484D5}" destId="{111E43A4-7FB9-402F-87EB-841B3B522F47}" srcOrd="1" destOrd="0" presId="urn:microsoft.com/office/officeart/2005/8/layout/list1"/>
    <dgm:cxn modelId="{3330D355-BA22-4CDE-B207-FBB59102D645}" type="presOf" srcId="{C36F9A34-0AA7-4E89-943C-A44EE4FC518B}" destId="{F6B53554-4079-4F8E-8959-0333A71F93F3}" srcOrd="0" destOrd="0" presId="urn:microsoft.com/office/officeart/2005/8/layout/list1"/>
    <dgm:cxn modelId="{C5232C99-C563-4863-8930-0A68CE6C4DF9}" type="presParOf" srcId="{F6B53554-4079-4F8E-8959-0333A71F93F3}" destId="{235A917E-4AA1-436D-9CCA-B75DE310623F}" srcOrd="0" destOrd="0" presId="urn:microsoft.com/office/officeart/2005/8/layout/list1"/>
    <dgm:cxn modelId="{8601388E-E9E8-4B57-9BE0-24679050CD58}" type="presParOf" srcId="{235A917E-4AA1-436D-9CCA-B75DE310623F}" destId="{C5F8DC13-4465-4BD5-8E88-5239B2A2F36A}" srcOrd="0" destOrd="0" presId="urn:microsoft.com/office/officeart/2005/8/layout/list1"/>
    <dgm:cxn modelId="{86ED0EC5-F556-46DA-BB03-B89C68C556C1}" type="presParOf" srcId="{235A917E-4AA1-436D-9CCA-B75DE310623F}" destId="{111E43A4-7FB9-402F-87EB-841B3B522F47}" srcOrd="1" destOrd="0" presId="urn:microsoft.com/office/officeart/2005/8/layout/list1"/>
    <dgm:cxn modelId="{9DEBAF1A-7DEE-4796-B0D4-8F54FC7976F5}" type="presParOf" srcId="{F6B53554-4079-4F8E-8959-0333A71F93F3}" destId="{DF3CABF9-6C0F-4EA6-ACDC-F0C08EDF3351}" srcOrd="1" destOrd="0" presId="urn:microsoft.com/office/officeart/2005/8/layout/list1"/>
    <dgm:cxn modelId="{F47CA799-B346-46DC-9FDD-DB1B99BC2D13}" type="presParOf" srcId="{F6B53554-4079-4F8E-8959-0333A71F93F3}" destId="{B086E53A-DF86-45BC-9957-B5AFC44D4F5B}"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6F9A34-0AA7-4E89-943C-A44EE4FC518B}"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fr-FR"/>
        </a:p>
      </dgm:t>
    </dgm:pt>
    <dgm:pt modelId="{A79FADCD-631B-4E09-9DAE-815ABE0484D5}">
      <dgm:prSet phldrT="[Texte]" custT="1"/>
      <dgm:spPr/>
      <dgm:t>
        <a:bodyPr/>
        <a:lstStyle/>
        <a:p>
          <a:r>
            <a:rPr lang="fr-FR" sz="2400" dirty="0" err="1" smtClean="0"/>
            <a:t>Low-Level</a:t>
          </a:r>
          <a:r>
            <a:rPr lang="fr-FR" sz="2400" dirty="0" smtClean="0"/>
            <a:t> </a:t>
          </a:r>
          <a:r>
            <a:rPr lang="fr-FR" sz="2400" dirty="0" err="1" smtClean="0"/>
            <a:t>error</a:t>
          </a:r>
          <a:endParaRPr lang="fr-FR" sz="2400" dirty="0" smtClean="0"/>
        </a:p>
        <a:p>
          <a:r>
            <a:rPr lang="fr-FR" sz="2400" dirty="0" smtClean="0"/>
            <a:t>=&gt;</a:t>
          </a:r>
          <a:endParaRPr lang="fr-FR" sz="2400" dirty="0"/>
        </a:p>
      </dgm:t>
    </dgm:pt>
    <dgm:pt modelId="{36B42EA8-1E97-4546-AE7D-558462E2695F}" type="parTrans" cxnId="{AE82BC58-6706-4E9F-A1C4-3EA604B56B4A}">
      <dgm:prSet/>
      <dgm:spPr/>
      <dgm:t>
        <a:bodyPr/>
        <a:lstStyle/>
        <a:p>
          <a:endParaRPr lang="fr-FR"/>
        </a:p>
      </dgm:t>
    </dgm:pt>
    <dgm:pt modelId="{8F63210F-8E8F-466E-8C4A-C9F6DDB1C505}" type="sibTrans" cxnId="{AE82BC58-6706-4E9F-A1C4-3EA604B56B4A}">
      <dgm:prSet/>
      <dgm:spPr/>
      <dgm:t>
        <a:bodyPr/>
        <a:lstStyle/>
        <a:p>
          <a:endParaRPr lang="fr-FR"/>
        </a:p>
      </dgm:t>
    </dgm:pt>
    <dgm:pt modelId="{F6B53554-4079-4F8E-8959-0333A71F93F3}" type="pres">
      <dgm:prSet presAssocID="{C36F9A34-0AA7-4E89-943C-A44EE4FC518B}" presName="linear" presStyleCnt="0">
        <dgm:presLayoutVars>
          <dgm:dir/>
          <dgm:animLvl val="lvl"/>
          <dgm:resizeHandles val="exact"/>
        </dgm:presLayoutVars>
      </dgm:prSet>
      <dgm:spPr/>
      <dgm:t>
        <a:bodyPr/>
        <a:lstStyle/>
        <a:p>
          <a:endParaRPr lang="fr-FR"/>
        </a:p>
      </dgm:t>
    </dgm:pt>
    <dgm:pt modelId="{235A917E-4AA1-436D-9CCA-B75DE310623F}" type="pres">
      <dgm:prSet presAssocID="{A79FADCD-631B-4E09-9DAE-815ABE0484D5}" presName="parentLin" presStyleCnt="0"/>
      <dgm:spPr/>
    </dgm:pt>
    <dgm:pt modelId="{C5F8DC13-4465-4BD5-8E88-5239B2A2F36A}" type="pres">
      <dgm:prSet presAssocID="{A79FADCD-631B-4E09-9DAE-815ABE0484D5}" presName="parentLeftMargin" presStyleLbl="node1" presStyleIdx="0" presStyleCnt="1"/>
      <dgm:spPr/>
      <dgm:t>
        <a:bodyPr/>
        <a:lstStyle/>
        <a:p>
          <a:endParaRPr lang="fr-FR"/>
        </a:p>
      </dgm:t>
    </dgm:pt>
    <dgm:pt modelId="{111E43A4-7FB9-402F-87EB-841B3B522F47}" type="pres">
      <dgm:prSet presAssocID="{A79FADCD-631B-4E09-9DAE-815ABE0484D5}" presName="parentText" presStyleLbl="node1" presStyleIdx="0" presStyleCnt="1" custScaleX="93888" custScaleY="42384">
        <dgm:presLayoutVars>
          <dgm:chMax val="0"/>
          <dgm:bulletEnabled val="1"/>
        </dgm:presLayoutVars>
      </dgm:prSet>
      <dgm:spPr/>
      <dgm:t>
        <a:bodyPr/>
        <a:lstStyle/>
        <a:p>
          <a:endParaRPr lang="fr-FR"/>
        </a:p>
      </dgm:t>
    </dgm:pt>
    <dgm:pt modelId="{DF3CABF9-6C0F-4EA6-ACDC-F0C08EDF3351}" type="pres">
      <dgm:prSet presAssocID="{A79FADCD-631B-4E09-9DAE-815ABE0484D5}" presName="negativeSpace" presStyleCnt="0"/>
      <dgm:spPr/>
    </dgm:pt>
    <dgm:pt modelId="{B086E53A-DF86-45BC-9957-B5AFC44D4F5B}" type="pres">
      <dgm:prSet presAssocID="{A79FADCD-631B-4E09-9DAE-815ABE0484D5}" presName="childText" presStyleLbl="conFgAcc1" presStyleIdx="0" presStyleCnt="1" custFlipVert="1" custScaleX="85738" custScaleY="37081" custLinFactNeighborX="1783" custLinFactNeighborY="55686">
        <dgm:presLayoutVars>
          <dgm:bulletEnabled val="1"/>
        </dgm:presLayoutVars>
      </dgm:prSet>
      <dgm:spPr/>
    </dgm:pt>
  </dgm:ptLst>
  <dgm:cxnLst>
    <dgm:cxn modelId="{AE82BC58-6706-4E9F-A1C4-3EA604B56B4A}" srcId="{C36F9A34-0AA7-4E89-943C-A44EE4FC518B}" destId="{A79FADCD-631B-4E09-9DAE-815ABE0484D5}" srcOrd="0" destOrd="0" parTransId="{36B42EA8-1E97-4546-AE7D-558462E2695F}" sibTransId="{8F63210F-8E8F-466E-8C4A-C9F6DDB1C505}"/>
    <dgm:cxn modelId="{6F0B570A-817D-49F3-9334-3729B89F6455}" type="presOf" srcId="{A79FADCD-631B-4E09-9DAE-815ABE0484D5}" destId="{C5F8DC13-4465-4BD5-8E88-5239B2A2F36A}" srcOrd="0" destOrd="0" presId="urn:microsoft.com/office/officeart/2005/8/layout/list1"/>
    <dgm:cxn modelId="{CE1A696D-C588-4715-885E-1157C90CFA34}" type="presOf" srcId="{A79FADCD-631B-4E09-9DAE-815ABE0484D5}" destId="{111E43A4-7FB9-402F-87EB-841B3B522F47}" srcOrd="1" destOrd="0" presId="urn:microsoft.com/office/officeart/2005/8/layout/list1"/>
    <dgm:cxn modelId="{3330D355-BA22-4CDE-B207-FBB59102D645}" type="presOf" srcId="{C36F9A34-0AA7-4E89-943C-A44EE4FC518B}" destId="{F6B53554-4079-4F8E-8959-0333A71F93F3}" srcOrd="0" destOrd="0" presId="urn:microsoft.com/office/officeart/2005/8/layout/list1"/>
    <dgm:cxn modelId="{C5232C99-C563-4863-8930-0A68CE6C4DF9}" type="presParOf" srcId="{F6B53554-4079-4F8E-8959-0333A71F93F3}" destId="{235A917E-4AA1-436D-9CCA-B75DE310623F}" srcOrd="0" destOrd="0" presId="urn:microsoft.com/office/officeart/2005/8/layout/list1"/>
    <dgm:cxn modelId="{8601388E-E9E8-4B57-9BE0-24679050CD58}" type="presParOf" srcId="{235A917E-4AA1-436D-9CCA-B75DE310623F}" destId="{C5F8DC13-4465-4BD5-8E88-5239B2A2F36A}" srcOrd="0" destOrd="0" presId="urn:microsoft.com/office/officeart/2005/8/layout/list1"/>
    <dgm:cxn modelId="{86ED0EC5-F556-46DA-BB03-B89C68C556C1}" type="presParOf" srcId="{235A917E-4AA1-436D-9CCA-B75DE310623F}" destId="{111E43A4-7FB9-402F-87EB-841B3B522F47}" srcOrd="1" destOrd="0" presId="urn:microsoft.com/office/officeart/2005/8/layout/list1"/>
    <dgm:cxn modelId="{9DEBAF1A-7DEE-4796-B0D4-8F54FC7976F5}" type="presParOf" srcId="{F6B53554-4079-4F8E-8959-0333A71F93F3}" destId="{DF3CABF9-6C0F-4EA6-ACDC-F0C08EDF3351}" srcOrd="1" destOrd="0" presId="urn:microsoft.com/office/officeart/2005/8/layout/list1"/>
    <dgm:cxn modelId="{F47CA799-B346-46DC-9FDD-DB1B99BC2D13}" type="presParOf" srcId="{F6B53554-4079-4F8E-8959-0333A71F93F3}" destId="{B086E53A-DF86-45BC-9957-B5AFC44D4F5B}"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9D2C05-A11B-4142-B163-A4719B24DF39}" type="doc">
      <dgm:prSet loTypeId="urn:microsoft.com/office/officeart/2008/layout/HalfCircleOrganizationChart" loCatId="hierarchy" qsTypeId="urn:microsoft.com/office/officeart/2005/8/quickstyle/3d4" qsCatId="3D" csTypeId="urn:microsoft.com/office/officeart/2005/8/colors/accent0_1" csCatId="mainScheme" phldr="1"/>
      <dgm:spPr/>
      <dgm:t>
        <a:bodyPr/>
        <a:lstStyle/>
        <a:p>
          <a:endParaRPr lang="fr-FR"/>
        </a:p>
      </dgm:t>
    </dgm:pt>
    <dgm:pt modelId="{46866FED-8979-45F8-B03C-519D9B6DD692}">
      <dgm:prSet phldrT="[Texte]"/>
      <dgm:spPr/>
      <dgm:t>
        <a:bodyPr/>
        <a:lstStyle/>
        <a:p>
          <a:r>
            <a:rPr lang="en-GB" dirty="0" smtClean="0"/>
            <a:t>Cityscape dataset</a:t>
          </a:r>
          <a:endParaRPr lang="fr-FR" dirty="0"/>
        </a:p>
      </dgm:t>
    </dgm:pt>
    <dgm:pt modelId="{153254E5-AD21-46C8-9F3F-474CA2939B83}" type="parTrans" cxnId="{040B08A9-1943-410A-948A-84EA5A248868}">
      <dgm:prSet/>
      <dgm:spPr/>
      <dgm:t>
        <a:bodyPr/>
        <a:lstStyle/>
        <a:p>
          <a:endParaRPr lang="fr-FR"/>
        </a:p>
      </dgm:t>
    </dgm:pt>
    <dgm:pt modelId="{DADC084B-0BD0-4534-B1C4-C39A8642CDDA}" type="sibTrans" cxnId="{040B08A9-1943-410A-948A-84EA5A248868}">
      <dgm:prSet/>
      <dgm:spPr/>
      <dgm:t>
        <a:bodyPr/>
        <a:lstStyle/>
        <a:p>
          <a:endParaRPr lang="fr-FR"/>
        </a:p>
      </dgm:t>
    </dgm:pt>
    <dgm:pt modelId="{85DBE06B-FF52-486B-990F-3A042546208C}">
      <dgm:prSet phldrT="[Texte]"/>
      <dgm:spPr/>
      <dgm:t>
        <a:bodyPr/>
        <a:lstStyle/>
        <a:p>
          <a:r>
            <a:rPr lang="fr-FR" dirty="0" smtClean="0"/>
            <a:t>2,975 </a:t>
          </a:r>
          <a:r>
            <a:rPr lang="fr-FR" dirty="0" err="1" smtClean="0"/>
            <a:t>used</a:t>
          </a:r>
          <a:r>
            <a:rPr lang="fr-FR" dirty="0" smtClean="0"/>
            <a:t> to train the model</a:t>
          </a:r>
          <a:endParaRPr lang="fr-FR" dirty="0"/>
        </a:p>
      </dgm:t>
    </dgm:pt>
    <dgm:pt modelId="{706B3835-BC2F-4895-9C08-00EBD399696A}" type="parTrans" cxnId="{21AA3D17-C3EB-43CF-976A-65D9FFE78A5D}">
      <dgm:prSet/>
      <dgm:spPr/>
      <dgm:t>
        <a:bodyPr/>
        <a:lstStyle/>
        <a:p>
          <a:endParaRPr lang="fr-FR"/>
        </a:p>
      </dgm:t>
    </dgm:pt>
    <dgm:pt modelId="{BB694112-DFE7-41E1-B74D-FB5E57232FDD}" type="sibTrans" cxnId="{21AA3D17-C3EB-43CF-976A-65D9FFE78A5D}">
      <dgm:prSet/>
      <dgm:spPr/>
      <dgm:t>
        <a:bodyPr/>
        <a:lstStyle/>
        <a:p>
          <a:endParaRPr lang="fr-FR"/>
        </a:p>
      </dgm:t>
    </dgm:pt>
    <dgm:pt modelId="{F75E8021-8EBE-4990-B71F-D5702890B7EA}">
      <dgm:prSet phldrT="[Texte]"/>
      <dgm:spPr/>
      <dgm:t>
        <a:bodyPr/>
        <a:lstStyle/>
        <a:p>
          <a:r>
            <a:rPr lang="fr-FR" dirty="0" smtClean="0"/>
            <a:t>500 </a:t>
          </a:r>
          <a:r>
            <a:rPr lang="fr-FR" dirty="0" err="1" smtClean="0"/>
            <a:t>used</a:t>
          </a:r>
          <a:r>
            <a:rPr lang="fr-FR" dirty="0" smtClean="0"/>
            <a:t> for validation</a:t>
          </a:r>
          <a:endParaRPr lang="fr-FR" dirty="0"/>
        </a:p>
      </dgm:t>
    </dgm:pt>
    <dgm:pt modelId="{12E3B871-2DCA-46F1-A1E1-3D8457068871}" type="parTrans" cxnId="{B5C63AEF-CE7D-4F15-8FFF-33B64EA617AB}">
      <dgm:prSet/>
      <dgm:spPr/>
      <dgm:t>
        <a:bodyPr/>
        <a:lstStyle/>
        <a:p>
          <a:endParaRPr lang="fr-FR"/>
        </a:p>
      </dgm:t>
    </dgm:pt>
    <dgm:pt modelId="{CE1FDF51-6232-47BF-844B-9FB6A9FA6482}" type="sibTrans" cxnId="{B5C63AEF-CE7D-4F15-8FFF-33B64EA617AB}">
      <dgm:prSet/>
      <dgm:spPr/>
      <dgm:t>
        <a:bodyPr/>
        <a:lstStyle/>
        <a:p>
          <a:endParaRPr lang="fr-FR"/>
        </a:p>
      </dgm:t>
    </dgm:pt>
    <dgm:pt modelId="{6B6C98B3-BF28-4EF8-8016-77C89AC747D7}">
      <dgm:prSet phldrT="[Texte]"/>
      <dgm:spPr/>
      <dgm:t>
        <a:bodyPr/>
        <a:lstStyle/>
        <a:p>
          <a:r>
            <a:rPr lang="fr-FR" dirty="0" smtClean="0"/>
            <a:t>1,525 </a:t>
          </a:r>
          <a:r>
            <a:rPr lang="fr-FR" dirty="0" err="1" smtClean="0"/>
            <a:t>used</a:t>
          </a:r>
          <a:r>
            <a:rPr lang="fr-FR" dirty="0" smtClean="0"/>
            <a:t> to test the model</a:t>
          </a:r>
          <a:endParaRPr lang="fr-FR" dirty="0"/>
        </a:p>
      </dgm:t>
    </dgm:pt>
    <dgm:pt modelId="{94F5E819-8F56-41F9-A21D-60EBCA2C7AB2}" type="parTrans" cxnId="{0512C275-F8D5-4C3C-B17B-F3F55258E336}">
      <dgm:prSet/>
      <dgm:spPr/>
      <dgm:t>
        <a:bodyPr/>
        <a:lstStyle/>
        <a:p>
          <a:endParaRPr lang="fr-FR"/>
        </a:p>
      </dgm:t>
    </dgm:pt>
    <dgm:pt modelId="{4A9DABD4-C793-45B9-A5B5-510E1E152267}" type="sibTrans" cxnId="{0512C275-F8D5-4C3C-B17B-F3F55258E336}">
      <dgm:prSet/>
      <dgm:spPr/>
      <dgm:t>
        <a:bodyPr/>
        <a:lstStyle/>
        <a:p>
          <a:endParaRPr lang="fr-FR"/>
        </a:p>
      </dgm:t>
    </dgm:pt>
    <dgm:pt modelId="{E784E311-0BB0-428D-BE80-146505F6A482}" type="pres">
      <dgm:prSet presAssocID="{B79D2C05-A11B-4142-B163-A4719B24DF39}" presName="Name0" presStyleCnt="0">
        <dgm:presLayoutVars>
          <dgm:orgChart val="1"/>
          <dgm:chPref val="1"/>
          <dgm:dir/>
          <dgm:animOne val="branch"/>
          <dgm:animLvl val="lvl"/>
          <dgm:resizeHandles/>
        </dgm:presLayoutVars>
      </dgm:prSet>
      <dgm:spPr/>
      <dgm:t>
        <a:bodyPr/>
        <a:lstStyle/>
        <a:p>
          <a:endParaRPr lang="fr-FR"/>
        </a:p>
      </dgm:t>
    </dgm:pt>
    <dgm:pt modelId="{63FBC9F5-803F-41DD-846C-4F1657FF32E5}" type="pres">
      <dgm:prSet presAssocID="{46866FED-8979-45F8-B03C-519D9B6DD692}" presName="hierRoot1" presStyleCnt="0">
        <dgm:presLayoutVars>
          <dgm:hierBranch val="init"/>
        </dgm:presLayoutVars>
      </dgm:prSet>
      <dgm:spPr/>
    </dgm:pt>
    <dgm:pt modelId="{072F73BA-08F7-41FE-8923-37BA200F1F11}" type="pres">
      <dgm:prSet presAssocID="{46866FED-8979-45F8-B03C-519D9B6DD692}" presName="rootComposite1" presStyleCnt="0"/>
      <dgm:spPr/>
    </dgm:pt>
    <dgm:pt modelId="{EFB8791E-4A44-4A64-8F85-EA55E6B9FA9D}" type="pres">
      <dgm:prSet presAssocID="{46866FED-8979-45F8-B03C-519D9B6DD692}" presName="rootText1" presStyleLbl="alignAcc1" presStyleIdx="0" presStyleCnt="0">
        <dgm:presLayoutVars>
          <dgm:chPref val="3"/>
        </dgm:presLayoutVars>
      </dgm:prSet>
      <dgm:spPr/>
      <dgm:t>
        <a:bodyPr/>
        <a:lstStyle/>
        <a:p>
          <a:endParaRPr lang="fr-FR"/>
        </a:p>
      </dgm:t>
    </dgm:pt>
    <dgm:pt modelId="{150403B4-2155-4E00-9C97-2C06D748911D}" type="pres">
      <dgm:prSet presAssocID="{46866FED-8979-45F8-B03C-519D9B6DD692}" presName="topArc1" presStyleLbl="parChTrans1D1" presStyleIdx="0" presStyleCnt="8"/>
      <dgm:spPr/>
    </dgm:pt>
    <dgm:pt modelId="{D0E6BF75-4A93-42B1-98E6-FA932D9D03BD}" type="pres">
      <dgm:prSet presAssocID="{46866FED-8979-45F8-B03C-519D9B6DD692}" presName="bottomArc1" presStyleLbl="parChTrans1D1" presStyleIdx="1" presStyleCnt="8"/>
      <dgm:spPr/>
    </dgm:pt>
    <dgm:pt modelId="{FAE0F9D4-575B-42D5-B1B2-208A9E30DE28}" type="pres">
      <dgm:prSet presAssocID="{46866FED-8979-45F8-B03C-519D9B6DD692}" presName="topConnNode1" presStyleLbl="node1" presStyleIdx="0" presStyleCnt="0"/>
      <dgm:spPr/>
      <dgm:t>
        <a:bodyPr/>
        <a:lstStyle/>
        <a:p>
          <a:endParaRPr lang="fr-FR"/>
        </a:p>
      </dgm:t>
    </dgm:pt>
    <dgm:pt modelId="{06F32406-916C-4290-B2EB-98C87CB0D34E}" type="pres">
      <dgm:prSet presAssocID="{46866FED-8979-45F8-B03C-519D9B6DD692}" presName="hierChild2" presStyleCnt="0"/>
      <dgm:spPr/>
    </dgm:pt>
    <dgm:pt modelId="{CE767108-D083-4C9D-B1F6-00FB34C66F17}" type="pres">
      <dgm:prSet presAssocID="{706B3835-BC2F-4895-9C08-00EBD399696A}" presName="Name28" presStyleLbl="parChTrans1D2" presStyleIdx="0" presStyleCnt="3"/>
      <dgm:spPr/>
      <dgm:t>
        <a:bodyPr/>
        <a:lstStyle/>
        <a:p>
          <a:endParaRPr lang="fr-FR"/>
        </a:p>
      </dgm:t>
    </dgm:pt>
    <dgm:pt modelId="{DF8D8FBB-86CD-4BAF-8EC1-B69526B6D712}" type="pres">
      <dgm:prSet presAssocID="{85DBE06B-FF52-486B-990F-3A042546208C}" presName="hierRoot2" presStyleCnt="0">
        <dgm:presLayoutVars>
          <dgm:hierBranch val="init"/>
        </dgm:presLayoutVars>
      </dgm:prSet>
      <dgm:spPr/>
    </dgm:pt>
    <dgm:pt modelId="{D95D85B6-B435-4E03-BC3E-587E27486BBA}" type="pres">
      <dgm:prSet presAssocID="{85DBE06B-FF52-486B-990F-3A042546208C}" presName="rootComposite2" presStyleCnt="0"/>
      <dgm:spPr/>
    </dgm:pt>
    <dgm:pt modelId="{2EFF3F7C-8C4C-4A12-BB16-36A6E48CCCCE}" type="pres">
      <dgm:prSet presAssocID="{85DBE06B-FF52-486B-990F-3A042546208C}" presName="rootText2" presStyleLbl="alignAcc1" presStyleIdx="0" presStyleCnt="0">
        <dgm:presLayoutVars>
          <dgm:chPref val="3"/>
        </dgm:presLayoutVars>
      </dgm:prSet>
      <dgm:spPr/>
      <dgm:t>
        <a:bodyPr/>
        <a:lstStyle/>
        <a:p>
          <a:endParaRPr lang="fr-FR"/>
        </a:p>
      </dgm:t>
    </dgm:pt>
    <dgm:pt modelId="{7DF1526E-2CD1-4180-9599-8B93130F0EF1}" type="pres">
      <dgm:prSet presAssocID="{85DBE06B-FF52-486B-990F-3A042546208C}" presName="topArc2" presStyleLbl="parChTrans1D1" presStyleIdx="2" presStyleCnt="8"/>
      <dgm:spPr/>
    </dgm:pt>
    <dgm:pt modelId="{26C811A1-0C1E-4B3A-9C03-33782BDC0722}" type="pres">
      <dgm:prSet presAssocID="{85DBE06B-FF52-486B-990F-3A042546208C}" presName="bottomArc2" presStyleLbl="parChTrans1D1" presStyleIdx="3" presStyleCnt="8"/>
      <dgm:spPr/>
    </dgm:pt>
    <dgm:pt modelId="{E91601A3-76E8-4232-9443-4CA5E4D84E60}" type="pres">
      <dgm:prSet presAssocID="{85DBE06B-FF52-486B-990F-3A042546208C}" presName="topConnNode2" presStyleLbl="node2" presStyleIdx="0" presStyleCnt="0"/>
      <dgm:spPr/>
      <dgm:t>
        <a:bodyPr/>
        <a:lstStyle/>
        <a:p>
          <a:endParaRPr lang="fr-FR"/>
        </a:p>
      </dgm:t>
    </dgm:pt>
    <dgm:pt modelId="{F19F365B-92B6-4F0C-A4E7-D1FA672A0633}" type="pres">
      <dgm:prSet presAssocID="{85DBE06B-FF52-486B-990F-3A042546208C}" presName="hierChild4" presStyleCnt="0"/>
      <dgm:spPr/>
    </dgm:pt>
    <dgm:pt modelId="{0F3B4CA4-7E71-4151-8344-5015A8B3BE75}" type="pres">
      <dgm:prSet presAssocID="{85DBE06B-FF52-486B-990F-3A042546208C}" presName="hierChild5" presStyleCnt="0"/>
      <dgm:spPr/>
    </dgm:pt>
    <dgm:pt modelId="{859FC2AB-786C-4366-9B50-9D7FA97A2C36}" type="pres">
      <dgm:prSet presAssocID="{12E3B871-2DCA-46F1-A1E1-3D8457068871}" presName="Name28" presStyleLbl="parChTrans1D2" presStyleIdx="1" presStyleCnt="3"/>
      <dgm:spPr/>
      <dgm:t>
        <a:bodyPr/>
        <a:lstStyle/>
        <a:p>
          <a:endParaRPr lang="fr-FR"/>
        </a:p>
      </dgm:t>
    </dgm:pt>
    <dgm:pt modelId="{568DB83D-9DFC-404F-8439-428DC128F5BB}" type="pres">
      <dgm:prSet presAssocID="{F75E8021-8EBE-4990-B71F-D5702890B7EA}" presName="hierRoot2" presStyleCnt="0">
        <dgm:presLayoutVars>
          <dgm:hierBranch val="init"/>
        </dgm:presLayoutVars>
      </dgm:prSet>
      <dgm:spPr/>
    </dgm:pt>
    <dgm:pt modelId="{72D9BFDF-65C1-4609-BBA2-6F988B086A43}" type="pres">
      <dgm:prSet presAssocID="{F75E8021-8EBE-4990-B71F-D5702890B7EA}" presName="rootComposite2" presStyleCnt="0"/>
      <dgm:spPr/>
    </dgm:pt>
    <dgm:pt modelId="{1FA7D1E0-5152-4BDF-9998-3C0F348C44E8}" type="pres">
      <dgm:prSet presAssocID="{F75E8021-8EBE-4990-B71F-D5702890B7EA}" presName="rootText2" presStyleLbl="alignAcc1" presStyleIdx="0" presStyleCnt="0">
        <dgm:presLayoutVars>
          <dgm:chPref val="3"/>
        </dgm:presLayoutVars>
      </dgm:prSet>
      <dgm:spPr/>
      <dgm:t>
        <a:bodyPr/>
        <a:lstStyle/>
        <a:p>
          <a:endParaRPr lang="fr-FR"/>
        </a:p>
      </dgm:t>
    </dgm:pt>
    <dgm:pt modelId="{05318B91-3E5D-4A1E-8100-D81BFA61D378}" type="pres">
      <dgm:prSet presAssocID="{F75E8021-8EBE-4990-B71F-D5702890B7EA}" presName="topArc2" presStyleLbl="parChTrans1D1" presStyleIdx="4" presStyleCnt="8"/>
      <dgm:spPr/>
    </dgm:pt>
    <dgm:pt modelId="{761F96E9-61A1-44C0-97FB-E3D326229CC7}" type="pres">
      <dgm:prSet presAssocID="{F75E8021-8EBE-4990-B71F-D5702890B7EA}" presName="bottomArc2" presStyleLbl="parChTrans1D1" presStyleIdx="5" presStyleCnt="8"/>
      <dgm:spPr/>
    </dgm:pt>
    <dgm:pt modelId="{BBEBF3D8-C046-4EB0-A89B-18DEBC3F6B9B}" type="pres">
      <dgm:prSet presAssocID="{F75E8021-8EBE-4990-B71F-D5702890B7EA}" presName="topConnNode2" presStyleLbl="node2" presStyleIdx="0" presStyleCnt="0"/>
      <dgm:spPr/>
      <dgm:t>
        <a:bodyPr/>
        <a:lstStyle/>
        <a:p>
          <a:endParaRPr lang="fr-FR"/>
        </a:p>
      </dgm:t>
    </dgm:pt>
    <dgm:pt modelId="{076DD5C8-C04E-4C9A-A7CB-731C9455BCAC}" type="pres">
      <dgm:prSet presAssocID="{F75E8021-8EBE-4990-B71F-D5702890B7EA}" presName="hierChild4" presStyleCnt="0"/>
      <dgm:spPr/>
    </dgm:pt>
    <dgm:pt modelId="{E91BEAFF-3C70-4BDB-9038-92C9EE0F9045}" type="pres">
      <dgm:prSet presAssocID="{F75E8021-8EBE-4990-B71F-D5702890B7EA}" presName="hierChild5" presStyleCnt="0"/>
      <dgm:spPr/>
    </dgm:pt>
    <dgm:pt modelId="{FFCADF48-09E2-4600-8A69-86B9E82B8CAF}" type="pres">
      <dgm:prSet presAssocID="{94F5E819-8F56-41F9-A21D-60EBCA2C7AB2}" presName="Name28" presStyleLbl="parChTrans1D2" presStyleIdx="2" presStyleCnt="3"/>
      <dgm:spPr/>
      <dgm:t>
        <a:bodyPr/>
        <a:lstStyle/>
        <a:p>
          <a:endParaRPr lang="fr-FR"/>
        </a:p>
      </dgm:t>
    </dgm:pt>
    <dgm:pt modelId="{6C4B7882-471C-42A0-83B0-EAE4A54C06FF}" type="pres">
      <dgm:prSet presAssocID="{6B6C98B3-BF28-4EF8-8016-77C89AC747D7}" presName="hierRoot2" presStyleCnt="0">
        <dgm:presLayoutVars>
          <dgm:hierBranch val="init"/>
        </dgm:presLayoutVars>
      </dgm:prSet>
      <dgm:spPr/>
    </dgm:pt>
    <dgm:pt modelId="{FA529249-41C4-4B34-A739-23BA5E0F2F80}" type="pres">
      <dgm:prSet presAssocID="{6B6C98B3-BF28-4EF8-8016-77C89AC747D7}" presName="rootComposite2" presStyleCnt="0"/>
      <dgm:spPr/>
    </dgm:pt>
    <dgm:pt modelId="{8BCFC8A7-F77D-4B4F-87D1-63BB44F4BAA5}" type="pres">
      <dgm:prSet presAssocID="{6B6C98B3-BF28-4EF8-8016-77C89AC747D7}" presName="rootText2" presStyleLbl="alignAcc1" presStyleIdx="0" presStyleCnt="0">
        <dgm:presLayoutVars>
          <dgm:chPref val="3"/>
        </dgm:presLayoutVars>
      </dgm:prSet>
      <dgm:spPr/>
      <dgm:t>
        <a:bodyPr/>
        <a:lstStyle/>
        <a:p>
          <a:endParaRPr lang="fr-FR"/>
        </a:p>
      </dgm:t>
    </dgm:pt>
    <dgm:pt modelId="{1F065D35-BD72-48A4-AB8C-7E4DD6D8C024}" type="pres">
      <dgm:prSet presAssocID="{6B6C98B3-BF28-4EF8-8016-77C89AC747D7}" presName="topArc2" presStyleLbl="parChTrans1D1" presStyleIdx="6" presStyleCnt="8"/>
      <dgm:spPr/>
    </dgm:pt>
    <dgm:pt modelId="{9A48726A-3BB3-45E1-BCBA-83E81C5BC355}" type="pres">
      <dgm:prSet presAssocID="{6B6C98B3-BF28-4EF8-8016-77C89AC747D7}" presName="bottomArc2" presStyleLbl="parChTrans1D1" presStyleIdx="7" presStyleCnt="8"/>
      <dgm:spPr/>
    </dgm:pt>
    <dgm:pt modelId="{E02444D6-C645-4B9A-9F33-8D2E4D03EE66}" type="pres">
      <dgm:prSet presAssocID="{6B6C98B3-BF28-4EF8-8016-77C89AC747D7}" presName="topConnNode2" presStyleLbl="node2" presStyleIdx="0" presStyleCnt="0"/>
      <dgm:spPr/>
      <dgm:t>
        <a:bodyPr/>
        <a:lstStyle/>
        <a:p>
          <a:endParaRPr lang="fr-FR"/>
        </a:p>
      </dgm:t>
    </dgm:pt>
    <dgm:pt modelId="{745427D4-D4C6-4621-AB73-518D3121D95F}" type="pres">
      <dgm:prSet presAssocID="{6B6C98B3-BF28-4EF8-8016-77C89AC747D7}" presName="hierChild4" presStyleCnt="0"/>
      <dgm:spPr/>
    </dgm:pt>
    <dgm:pt modelId="{B4999306-9C49-4D24-B935-3B63CA8DFCD5}" type="pres">
      <dgm:prSet presAssocID="{6B6C98B3-BF28-4EF8-8016-77C89AC747D7}" presName="hierChild5" presStyleCnt="0"/>
      <dgm:spPr/>
    </dgm:pt>
    <dgm:pt modelId="{4796BA67-ED65-40DB-8331-C5AE5D162DEC}" type="pres">
      <dgm:prSet presAssocID="{46866FED-8979-45F8-B03C-519D9B6DD692}" presName="hierChild3" presStyleCnt="0"/>
      <dgm:spPr/>
    </dgm:pt>
  </dgm:ptLst>
  <dgm:cxnLst>
    <dgm:cxn modelId="{E0B396BB-CF68-4F78-8310-1E1B54B9424C}" type="presOf" srcId="{46866FED-8979-45F8-B03C-519D9B6DD692}" destId="{FAE0F9D4-575B-42D5-B1B2-208A9E30DE28}" srcOrd="1" destOrd="0" presId="urn:microsoft.com/office/officeart/2008/layout/HalfCircleOrganizationChart"/>
    <dgm:cxn modelId="{0CB55DE8-9D74-4682-A82A-691EEABB0400}" type="presOf" srcId="{F75E8021-8EBE-4990-B71F-D5702890B7EA}" destId="{1FA7D1E0-5152-4BDF-9998-3C0F348C44E8}" srcOrd="0" destOrd="0" presId="urn:microsoft.com/office/officeart/2008/layout/HalfCircleOrganizationChart"/>
    <dgm:cxn modelId="{9F211746-1AB5-4FE7-867B-3D8817EB3F99}" type="presOf" srcId="{94F5E819-8F56-41F9-A21D-60EBCA2C7AB2}" destId="{FFCADF48-09E2-4600-8A69-86B9E82B8CAF}" srcOrd="0" destOrd="0" presId="urn:microsoft.com/office/officeart/2008/layout/HalfCircleOrganizationChart"/>
    <dgm:cxn modelId="{C4AAF529-A47C-4B16-B653-BFB3D8E7BC10}" type="presOf" srcId="{85DBE06B-FF52-486B-990F-3A042546208C}" destId="{E91601A3-76E8-4232-9443-4CA5E4D84E60}" srcOrd="1" destOrd="0" presId="urn:microsoft.com/office/officeart/2008/layout/HalfCircleOrganizationChart"/>
    <dgm:cxn modelId="{814A6AB9-4D56-4024-9B7E-B8C743118551}" type="presOf" srcId="{F75E8021-8EBE-4990-B71F-D5702890B7EA}" destId="{BBEBF3D8-C046-4EB0-A89B-18DEBC3F6B9B}" srcOrd="1" destOrd="0" presId="urn:microsoft.com/office/officeart/2008/layout/HalfCircleOrganizationChart"/>
    <dgm:cxn modelId="{87474EC6-A74C-4DA5-AB19-FA1FBB96A833}" type="presOf" srcId="{B79D2C05-A11B-4142-B163-A4719B24DF39}" destId="{E784E311-0BB0-428D-BE80-146505F6A482}" srcOrd="0" destOrd="0" presId="urn:microsoft.com/office/officeart/2008/layout/HalfCircleOrganizationChart"/>
    <dgm:cxn modelId="{4F575034-3D04-42E9-B83A-ACE050976109}" type="presOf" srcId="{46866FED-8979-45F8-B03C-519D9B6DD692}" destId="{EFB8791E-4A44-4A64-8F85-EA55E6B9FA9D}" srcOrd="0" destOrd="0" presId="urn:microsoft.com/office/officeart/2008/layout/HalfCircleOrganizationChart"/>
    <dgm:cxn modelId="{21AA3D17-C3EB-43CF-976A-65D9FFE78A5D}" srcId="{46866FED-8979-45F8-B03C-519D9B6DD692}" destId="{85DBE06B-FF52-486B-990F-3A042546208C}" srcOrd="0" destOrd="0" parTransId="{706B3835-BC2F-4895-9C08-00EBD399696A}" sibTransId="{BB694112-DFE7-41E1-B74D-FB5E57232FDD}"/>
    <dgm:cxn modelId="{46B25B2D-A2C7-462A-A7ED-DA94CD76DE93}" type="presOf" srcId="{6B6C98B3-BF28-4EF8-8016-77C89AC747D7}" destId="{8BCFC8A7-F77D-4B4F-87D1-63BB44F4BAA5}" srcOrd="0" destOrd="0" presId="urn:microsoft.com/office/officeart/2008/layout/HalfCircleOrganizationChart"/>
    <dgm:cxn modelId="{7F79AE5C-6951-4CAC-B395-B2A02B489DF6}" type="presOf" srcId="{12E3B871-2DCA-46F1-A1E1-3D8457068871}" destId="{859FC2AB-786C-4366-9B50-9D7FA97A2C36}" srcOrd="0" destOrd="0" presId="urn:microsoft.com/office/officeart/2008/layout/HalfCircleOrganizationChart"/>
    <dgm:cxn modelId="{2F1184B1-03BC-469F-A562-2A88B3F2EC4B}" type="presOf" srcId="{6B6C98B3-BF28-4EF8-8016-77C89AC747D7}" destId="{E02444D6-C645-4B9A-9F33-8D2E4D03EE66}" srcOrd="1" destOrd="0" presId="urn:microsoft.com/office/officeart/2008/layout/HalfCircleOrganizationChart"/>
    <dgm:cxn modelId="{B5C63AEF-CE7D-4F15-8FFF-33B64EA617AB}" srcId="{46866FED-8979-45F8-B03C-519D9B6DD692}" destId="{F75E8021-8EBE-4990-B71F-D5702890B7EA}" srcOrd="1" destOrd="0" parTransId="{12E3B871-2DCA-46F1-A1E1-3D8457068871}" sibTransId="{CE1FDF51-6232-47BF-844B-9FB6A9FA6482}"/>
    <dgm:cxn modelId="{6FEB748F-3486-424E-A71E-18A29901DABB}" type="presOf" srcId="{706B3835-BC2F-4895-9C08-00EBD399696A}" destId="{CE767108-D083-4C9D-B1F6-00FB34C66F17}" srcOrd="0" destOrd="0" presId="urn:microsoft.com/office/officeart/2008/layout/HalfCircleOrganizationChart"/>
    <dgm:cxn modelId="{5FF57097-03BB-43A5-812E-31C54A9EEBED}" type="presOf" srcId="{85DBE06B-FF52-486B-990F-3A042546208C}" destId="{2EFF3F7C-8C4C-4A12-BB16-36A6E48CCCCE}" srcOrd="0" destOrd="0" presId="urn:microsoft.com/office/officeart/2008/layout/HalfCircleOrganizationChart"/>
    <dgm:cxn modelId="{040B08A9-1943-410A-948A-84EA5A248868}" srcId="{B79D2C05-A11B-4142-B163-A4719B24DF39}" destId="{46866FED-8979-45F8-B03C-519D9B6DD692}" srcOrd="0" destOrd="0" parTransId="{153254E5-AD21-46C8-9F3F-474CA2939B83}" sibTransId="{DADC084B-0BD0-4534-B1C4-C39A8642CDDA}"/>
    <dgm:cxn modelId="{0512C275-F8D5-4C3C-B17B-F3F55258E336}" srcId="{46866FED-8979-45F8-B03C-519D9B6DD692}" destId="{6B6C98B3-BF28-4EF8-8016-77C89AC747D7}" srcOrd="2" destOrd="0" parTransId="{94F5E819-8F56-41F9-A21D-60EBCA2C7AB2}" sibTransId="{4A9DABD4-C793-45B9-A5B5-510E1E152267}"/>
    <dgm:cxn modelId="{E82E4BB3-0922-4208-AD54-1018017C6BE6}" type="presParOf" srcId="{E784E311-0BB0-428D-BE80-146505F6A482}" destId="{63FBC9F5-803F-41DD-846C-4F1657FF32E5}" srcOrd="0" destOrd="0" presId="urn:microsoft.com/office/officeart/2008/layout/HalfCircleOrganizationChart"/>
    <dgm:cxn modelId="{E21D1364-09B6-4A2C-9D6B-5F0895AD53B9}" type="presParOf" srcId="{63FBC9F5-803F-41DD-846C-4F1657FF32E5}" destId="{072F73BA-08F7-41FE-8923-37BA200F1F11}" srcOrd="0" destOrd="0" presId="urn:microsoft.com/office/officeart/2008/layout/HalfCircleOrganizationChart"/>
    <dgm:cxn modelId="{19C0B315-3166-47CE-B8DA-0DEF0BE0FE57}" type="presParOf" srcId="{072F73BA-08F7-41FE-8923-37BA200F1F11}" destId="{EFB8791E-4A44-4A64-8F85-EA55E6B9FA9D}" srcOrd="0" destOrd="0" presId="urn:microsoft.com/office/officeart/2008/layout/HalfCircleOrganizationChart"/>
    <dgm:cxn modelId="{052F8A43-6C2E-437C-A160-BA4FFE18DC25}" type="presParOf" srcId="{072F73BA-08F7-41FE-8923-37BA200F1F11}" destId="{150403B4-2155-4E00-9C97-2C06D748911D}" srcOrd="1" destOrd="0" presId="urn:microsoft.com/office/officeart/2008/layout/HalfCircleOrganizationChart"/>
    <dgm:cxn modelId="{68A10D01-C12C-4251-9B1F-574A02CC608F}" type="presParOf" srcId="{072F73BA-08F7-41FE-8923-37BA200F1F11}" destId="{D0E6BF75-4A93-42B1-98E6-FA932D9D03BD}" srcOrd="2" destOrd="0" presId="urn:microsoft.com/office/officeart/2008/layout/HalfCircleOrganizationChart"/>
    <dgm:cxn modelId="{1557C6BC-BAFF-4442-9600-D724617A04A6}" type="presParOf" srcId="{072F73BA-08F7-41FE-8923-37BA200F1F11}" destId="{FAE0F9D4-575B-42D5-B1B2-208A9E30DE28}" srcOrd="3" destOrd="0" presId="urn:microsoft.com/office/officeart/2008/layout/HalfCircleOrganizationChart"/>
    <dgm:cxn modelId="{6CE8BEA8-7AF2-4583-8F2A-5DEE619DCA90}" type="presParOf" srcId="{63FBC9F5-803F-41DD-846C-4F1657FF32E5}" destId="{06F32406-916C-4290-B2EB-98C87CB0D34E}" srcOrd="1" destOrd="0" presId="urn:microsoft.com/office/officeart/2008/layout/HalfCircleOrganizationChart"/>
    <dgm:cxn modelId="{DD6A40D1-CBB7-4AF1-87D0-3969E1CD72A3}" type="presParOf" srcId="{06F32406-916C-4290-B2EB-98C87CB0D34E}" destId="{CE767108-D083-4C9D-B1F6-00FB34C66F17}" srcOrd="0" destOrd="0" presId="urn:microsoft.com/office/officeart/2008/layout/HalfCircleOrganizationChart"/>
    <dgm:cxn modelId="{916970C3-4B6E-4E1D-B04B-7B4BBC03697E}" type="presParOf" srcId="{06F32406-916C-4290-B2EB-98C87CB0D34E}" destId="{DF8D8FBB-86CD-4BAF-8EC1-B69526B6D712}" srcOrd="1" destOrd="0" presId="urn:microsoft.com/office/officeart/2008/layout/HalfCircleOrganizationChart"/>
    <dgm:cxn modelId="{D18DB9B5-079A-4948-B519-5744B0160FB9}" type="presParOf" srcId="{DF8D8FBB-86CD-4BAF-8EC1-B69526B6D712}" destId="{D95D85B6-B435-4E03-BC3E-587E27486BBA}" srcOrd="0" destOrd="0" presId="urn:microsoft.com/office/officeart/2008/layout/HalfCircleOrganizationChart"/>
    <dgm:cxn modelId="{00D8D741-86BF-44BF-AB85-007E25799CD9}" type="presParOf" srcId="{D95D85B6-B435-4E03-BC3E-587E27486BBA}" destId="{2EFF3F7C-8C4C-4A12-BB16-36A6E48CCCCE}" srcOrd="0" destOrd="0" presId="urn:microsoft.com/office/officeart/2008/layout/HalfCircleOrganizationChart"/>
    <dgm:cxn modelId="{66B555CC-8FCD-40A8-96AF-6F8CB9ADEFD1}" type="presParOf" srcId="{D95D85B6-B435-4E03-BC3E-587E27486BBA}" destId="{7DF1526E-2CD1-4180-9599-8B93130F0EF1}" srcOrd="1" destOrd="0" presId="urn:microsoft.com/office/officeart/2008/layout/HalfCircleOrganizationChart"/>
    <dgm:cxn modelId="{E7E27B42-9FD6-445C-9D3D-6FAE9BF293C3}" type="presParOf" srcId="{D95D85B6-B435-4E03-BC3E-587E27486BBA}" destId="{26C811A1-0C1E-4B3A-9C03-33782BDC0722}" srcOrd="2" destOrd="0" presId="urn:microsoft.com/office/officeart/2008/layout/HalfCircleOrganizationChart"/>
    <dgm:cxn modelId="{27EC99CE-D603-4D0B-AF77-1F8983AC03E6}" type="presParOf" srcId="{D95D85B6-B435-4E03-BC3E-587E27486BBA}" destId="{E91601A3-76E8-4232-9443-4CA5E4D84E60}" srcOrd="3" destOrd="0" presId="urn:microsoft.com/office/officeart/2008/layout/HalfCircleOrganizationChart"/>
    <dgm:cxn modelId="{C8D56259-767C-4F94-8E84-551D7F71BFE7}" type="presParOf" srcId="{DF8D8FBB-86CD-4BAF-8EC1-B69526B6D712}" destId="{F19F365B-92B6-4F0C-A4E7-D1FA672A0633}" srcOrd="1" destOrd="0" presId="urn:microsoft.com/office/officeart/2008/layout/HalfCircleOrganizationChart"/>
    <dgm:cxn modelId="{D3650D07-4E48-434F-A52B-67D60544ED51}" type="presParOf" srcId="{DF8D8FBB-86CD-4BAF-8EC1-B69526B6D712}" destId="{0F3B4CA4-7E71-4151-8344-5015A8B3BE75}" srcOrd="2" destOrd="0" presId="urn:microsoft.com/office/officeart/2008/layout/HalfCircleOrganizationChart"/>
    <dgm:cxn modelId="{9488B853-16AD-4F18-A256-8CA639721AEC}" type="presParOf" srcId="{06F32406-916C-4290-B2EB-98C87CB0D34E}" destId="{859FC2AB-786C-4366-9B50-9D7FA97A2C36}" srcOrd="2" destOrd="0" presId="urn:microsoft.com/office/officeart/2008/layout/HalfCircleOrganizationChart"/>
    <dgm:cxn modelId="{F926EF0F-9182-4E51-9818-22D7886CE64C}" type="presParOf" srcId="{06F32406-916C-4290-B2EB-98C87CB0D34E}" destId="{568DB83D-9DFC-404F-8439-428DC128F5BB}" srcOrd="3" destOrd="0" presId="urn:microsoft.com/office/officeart/2008/layout/HalfCircleOrganizationChart"/>
    <dgm:cxn modelId="{22721F3A-64B3-4471-900C-60AA5BD2C163}" type="presParOf" srcId="{568DB83D-9DFC-404F-8439-428DC128F5BB}" destId="{72D9BFDF-65C1-4609-BBA2-6F988B086A43}" srcOrd="0" destOrd="0" presId="urn:microsoft.com/office/officeart/2008/layout/HalfCircleOrganizationChart"/>
    <dgm:cxn modelId="{262EA45A-6454-46BD-996E-3520E8B9328A}" type="presParOf" srcId="{72D9BFDF-65C1-4609-BBA2-6F988B086A43}" destId="{1FA7D1E0-5152-4BDF-9998-3C0F348C44E8}" srcOrd="0" destOrd="0" presId="urn:microsoft.com/office/officeart/2008/layout/HalfCircleOrganizationChart"/>
    <dgm:cxn modelId="{58B0EF7D-6007-440E-A545-D4DBC17A4A75}" type="presParOf" srcId="{72D9BFDF-65C1-4609-BBA2-6F988B086A43}" destId="{05318B91-3E5D-4A1E-8100-D81BFA61D378}" srcOrd="1" destOrd="0" presId="urn:microsoft.com/office/officeart/2008/layout/HalfCircleOrganizationChart"/>
    <dgm:cxn modelId="{59EEBA60-4793-4014-9C15-126BC18C1952}" type="presParOf" srcId="{72D9BFDF-65C1-4609-BBA2-6F988B086A43}" destId="{761F96E9-61A1-44C0-97FB-E3D326229CC7}" srcOrd="2" destOrd="0" presId="urn:microsoft.com/office/officeart/2008/layout/HalfCircleOrganizationChart"/>
    <dgm:cxn modelId="{A9BFDBB8-955F-4191-8481-58382224792D}" type="presParOf" srcId="{72D9BFDF-65C1-4609-BBA2-6F988B086A43}" destId="{BBEBF3D8-C046-4EB0-A89B-18DEBC3F6B9B}" srcOrd="3" destOrd="0" presId="urn:microsoft.com/office/officeart/2008/layout/HalfCircleOrganizationChart"/>
    <dgm:cxn modelId="{B95B1B69-9234-4B38-965B-364AD8C35897}" type="presParOf" srcId="{568DB83D-9DFC-404F-8439-428DC128F5BB}" destId="{076DD5C8-C04E-4C9A-A7CB-731C9455BCAC}" srcOrd="1" destOrd="0" presId="urn:microsoft.com/office/officeart/2008/layout/HalfCircleOrganizationChart"/>
    <dgm:cxn modelId="{79D285E1-FD26-411D-BD83-37040AE24BD6}" type="presParOf" srcId="{568DB83D-9DFC-404F-8439-428DC128F5BB}" destId="{E91BEAFF-3C70-4BDB-9038-92C9EE0F9045}" srcOrd="2" destOrd="0" presId="urn:microsoft.com/office/officeart/2008/layout/HalfCircleOrganizationChart"/>
    <dgm:cxn modelId="{FD6EE15D-C8F5-4101-A8A7-154F5B38C8FD}" type="presParOf" srcId="{06F32406-916C-4290-B2EB-98C87CB0D34E}" destId="{FFCADF48-09E2-4600-8A69-86B9E82B8CAF}" srcOrd="4" destOrd="0" presId="urn:microsoft.com/office/officeart/2008/layout/HalfCircleOrganizationChart"/>
    <dgm:cxn modelId="{D55EE363-0340-43CA-9019-98BD2F8F603E}" type="presParOf" srcId="{06F32406-916C-4290-B2EB-98C87CB0D34E}" destId="{6C4B7882-471C-42A0-83B0-EAE4A54C06FF}" srcOrd="5" destOrd="0" presId="urn:microsoft.com/office/officeart/2008/layout/HalfCircleOrganizationChart"/>
    <dgm:cxn modelId="{25C7DA7F-0144-433C-A2F3-4E4A79CAC4C6}" type="presParOf" srcId="{6C4B7882-471C-42A0-83B0-EAE4A54C06FF}" destId="{FA529249-41C4-4B34-A739-23BA5E0F2F80}" srcOrd="0" destOrd="0" presId="urn:microsoft.com/office/officeart/2008/layout/HalfCircleOrganizationChart"/>
    <dgm:cxn modelId="{BE952F70-94E0-4930-9D12-8B0D95F89224}" type="presParOf" srcId="{FA529249-41C4-4B34-A739-23BA5E0F2F80}" destId="{8BCFC8A7-F77D-4B4F-87D1-63BB44F4BAA5}" srcOrd="0" destOrd="0" presId="urn:microsoft.com/office/officeart/2008/layout/HalfCircleOrganizationChart"/>
    <dgm:cxn modelId="{A6806677-B430-4A6F-BBD1-A5D18C4170E9}" type="presParOf" srcId="{FA529249-41C4-4B34-A739-23BA5E0F2F80}" destId="{1F065D35-BD72-48A4-AB8C-7E4DD6D8C024}" srcOrd="1" destOrd="0" presId="urn:microsoft.com/office/officeart/2008/layout/HalfCircleOrganizationChart"/>
    <dgm:cxn modelId="{69398F53-9CE6-4D20-B9C9-0C0D39562FD5}" type="presParOf" srcId="{FA529249-41C4-4B34-A739-23BA5E0F2F80}" destId="{9A48726A-3BB3-45E1-BCBA-83E81C5BC355}" srcOrd="2" destOrd="0" presId="urn:microsoft.com/office/officeart/2008/layout/HalfCircleOrganizationChart"/>
    <dgm:cxn modelId="{A441B418-AE84-430B-958C-107E2A66A9E0}" type="presParOf" srcId="{FA529249-41C4-4B34-A739-23BA5E0F2F80}" destId="{E02444D6-C645-4B9A-9F33-8D2E4D03EE66}" srcOrd="3" destOrd="0" presId="urn:microsoft.com/office/officeart/2008/layout/HalfCircleOrganizationChart"/>
    <dgm:cxn modelId="{57C33E13-672F-4ADD-903F-C5C7F5FA4F8B}" type="presParOf" srcId="{6C4B7882-471C-42A0-83B0-EAE4A54C06FF}" destId="{745427D4-D4C6-4621-AB73-518D3121D95F}" srcOrd="1" destOrd="0" presId="urn:microsoft.com/office/officeart/2008/layout/HalfCircleOrganizationChart"/>
    <dgm:cxn modelId="{D9AE2F3E-FE0A-43CB-AC4B-3F3D91BFE2C8}" type="presParOf" srcId="{6C4B7882-471C-42A0-83B0-EAE4A54C06FF}" destId="{B4999306-9C49-4D24-B935-3B63CA8DFCD5}" srcOrd="2" destOrd="0" presId="urn:microsoft.com/office/officeart/2008/layout/HalfCircleOrganizationChart"/>
    <dgm:cxn modelId="{A0C5A3C0-CEE2-4077-B3B7-411B39C7874C}" type="presParOf" srcId="{63FBC9F5-803F-41DD-846C-4F1657FF32E5}" destId="{4796BA67-ED65-40DB-8331-C5AE5D162DEC}"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064EA3-D0DE-4B17-9B5F-345355F76D88}" type="doc">
      <dgm:prSet loTypeId="urn:microsoft.com/office/officeart/2005/8/layout/bProcess4" loCatId="process" qsTypeId="urn:microsoft.com/office/officeart/2005/8/quickstyle/simple1" qsCatId="simple" csTypeId="urn:microsoft.com/office/officeart/2005/8/colors/accent0_1" csCatId="mainScheme" phldr="1"/>
      <dgm:spPr/>
      <dgm:t>
        <a:bodyPr/>
        <a:lstStyle/>
        <a:p>
          <a:endParaRPr lang="fr-FR"/>
        </a:p>
      </dgm:t>
    </dgm:pt>
    <dgm:pt modelId="{5559C3AD-A1CA-47B9-8F84-BA340D0EB030}">
      <dgm:prSet phldrT="[Texte]"/>
      <dgm:spPr/>
      <dgm:t>
        <a:bodyPr/>
        <a:lstStyle/>
        <a:p>
          <a:r>
            <a:rPr lang="en-GB" dirty="0" smtClean="0"/>
            <a:t>Train the discriminator with real image and fake image.</a:t>
          </a:r>
          <a:endParaRPr lang="fr-FR" dirty="0"/>
        </a:p>
      </dgm:t>
    </dgm:pt>
    <dgm:pt modelId="{148574CE-5B80-4831-B23D-D2515A1D317B}" type="parTrans" cxnId="{EDE2C6CA-E875-4CED-8C9D-4F896170556E}">
      <dgm:prSet/>
      <dgm:spPr/>
      <dgm:t>
        <a:bodyPr/>
        <a:lstStyle/>
        <a:p>
          <a:endParaRPr lang="fr-FR"/>
        </a:p>
      </dgm:t>
    </dgm:pt>
    <dgm:pt modelId="{E8952440-4422-47E4-9172-FE1321992E72}" type="sibTrans" cxnId="{EDE2C6CA-E875-4CED-8C9D-4F896170556E}">
      <dgm:prSet/>
      <dgm:spPr/>
      <dgm:t>
        <a:bodyPr/>
        <a:lstStyle/>
        <a:p>
          <a:endParaRPr lang="fr-FR"/>
        </a:p>
      </dgm:t>
    </dgm:pt>
    <dgm:pt modelId="{B459932D-837B-49D3-9D38-5C3964A0B4F9}">
      <dgm:prSet phldrT="[Texte]"/>
      <dgm:spPr/>
      <dgm:t>
        <a:bodyPr/>
        <a:lstStyle/>
        <a:p>
          <a:r>
            <a:rPr lang="en-US" dirty="0" smtClean="0"/>
            <a:t>The segmentation network takes images.</a:t>
          </a:r>
          <a:endParaRPr lang="fr-FR" dirty="0"/>
        </a:p>
      </dgm:t>
    </dgm:pt>
    <dgm:pt modelId="{DAF9F691-9F5E-4940-8AFD-7A27AD463FE1}" type="parTrans" cxnId="{995BF3EE-1B12-4B03-B335-DB1CD7356FB1}">
      <dgm:prSet/>
      <dgm:spPr/>
      <dgm:t>
        <a:bodyPr/>
        <a:lstStyle/>
        <a:p>
          <a:endParaRPr lang="fr-FR"/>
        </a:p>
      </dgm:t>
    </dgm:pt>
    <dgm:pt modelId="{4C21E60C-ED7D-4E9E-8591-DECC908260C1}" type="sibTrans" cxnId="{995BF3EE-1B12-4B03-B335-DB1CD7356FB1}">
      <dgm:prSet/>
      <dgm:spPr/>
      <dgm:t>
        <a:bodyPr/>
        <a:lstStyle/>
        <a:p>
          <a:endParaRPr lang="fr-FR"/>
        </a:p>
      </dgm:t>
    </dgm:pt>
    <dgm:pt modelId="{E24B3225-82D3-437F-8B04-C0C19D3537B4}">
      <dgm:prSet phldrT="[Texte]"/>
      <dgm:spPr/>
      <dgm:t>
        <a:bodyPr/>
        <a:lstStyle/>
        <a:p>
          <a:r>
            <a:rPr lang="en-US" dirty="0" smtClean="0"/>
            <a:t>The segmentation predicts segmentation maps.</a:t>
          </a:r>
          <a:endParaRPr lang="fr-FR" dirty="0"/>
        </a:p>
      </dgm:t>
    </dgm:pt>
    <dgm:pt modelId="{668C79E7-C242-445C-A952-DD771129935A}" type="parTrans" cxnId="{6686D169-B030-49DA-B027-2B242CF632F1}">
      <dgm:prSet/>
      <dgm:spPr/>
      <dgm:t>
        <a:bodyPr/>
        <a:lstStyle/>
        <a:p>
          <a:endParaRPr lang="fr-FR"/>
        </a:p>
      </dgm:t>
    </dgm:pt>
    <dgm:pt modelId="{2CD0C235-2461-485C-AC61-82961154B063}" type="sibTrans" cxnId="{6686D169-B030-49DA-B027-2B242CF632F1}">
      <dgm:prSet/>
      <dgm:spPr/>
      <dgm:t>
        <a:bodyPr/>
        <a:lstStyle/>
        <a:p>
          <a:endParaRPr lang="fr-FR"/>
        </a:p>
      </dgm:t>
    </dgm:pt>
    <dgm:pt modelId="{AB0000DE-9BAA-46E8-B78D-4C8D786ACCDD}">
      <dgm:prSet phldrT="[Texte]"/>
      <dgm:spPr/>
      <dgm:t>
        <a:bodyPr/>
        <a:lstStyle/>
        <a:p>
          <a:r>
            <a:rPr lang="en-US" dirty="0" smtClean="0"/>
            <a:t>concatenate input of the original image and its corresponding predicted segmentation.</a:t>
          </a:r>
          <a:endParaRPr lang="fr-FR" dirty="0"/>
        </a:p>
      </dgm:t>
    </dgm:pt>
    <dgm:pt modelId="{96B6FFB1-782D-4F70-BDE2-35326DAEAF79}" type="parTrans" cxnId="{D86D6B7B-0BE6-43DF-B478-67CE7F6DD6FC}">
      <dgm:prSet/>
      <dgm:spPr/>
      <dgm:t>
        <a:bodyPr/>
        <a:lstStyle/>
        <a:p>
          <a:endParaRPr lang="fr-FR"/>
        </a:p>
      </dgm:t>
    </dgm:pt>
    <dgm:pt modelId="{9F2625D9-56DE-4B2C-9F9C-86B0C25D9651}" type="sibTrans" cxnId="{D86D6B7B-0BE6-43DF-B478-67CE7F6DD6FC}">
      <dgm:prSet/>
      <dgm:spPr/>
      <dgm:t>
        <a:bodyPr/>
        <a:lstStyle/>
        <a:p>
          <a:endParaRPr lang="fr-FR"/>
        </a:p>
      </dgm:t>
    </dgm:pt>
    <dgm:pt modelId="{B7452592-DC68-4D4B-9A6E-0B6D2E6641FD}">
      <dgm:prSet phldrT="[Texte]"/>
      <dgm:spPr/>
      <dgm:t>
        <a:bodyPr/>
        <a:lstStyle/>
        <a:p>
          <a:r>
            <a:rPr lang="en-US" dirty="0" smtClean="0"/>
            <a:t>The discriminator take the </a:t>
          </a:r>
          <a:r>
            <a:rPr lang="en-US" dirty="0" err="1" smtClean="0"/>
            <a:t>concatination</a:t>
          </a:r>
          <a:r>
            <a:rPr lang="en-US" dirty="0" smtClean="0"/>
            <a:t> images.</a:t>
          </a:r>
          <a:endParaRPr lang="fr-FR" dirty="0"/>
        </a:p>
      </dgm:t>
    </dgm:pt>
    <dgm:pt modelId="{CBAD1491-E7E0-4DF1-A378-F50EA4487F87}" type="parTrans" cxnId="{F02B7CC1-37A8-4974-9774-B9B3D26DBC78}">
      <dgm:prSet/>
      <dgm:spPr/>
      <dgm:t>
        <a:bodyPr/>
        <a:lstStyle/>
        <a:p>
          <a:endParaRPr lang="fr-FR"/>
        </a:p>
      </dgm:t>
    </dgm:pt>
    <dgm:pt modelId="{EA15C663-9628-4602-947F-0D358F486231}" type="sibTrans" cxnId="{F02B7CC1-37A8-4974-9774-B9B3D26DBC78}">
      <dgm:prSet/>
      <dgm:spPr/>
      <dgm:t>
        <a:bodyPr/>
        <a:lstStyle/>
        <a:p>
          <a:endParaRPr lang="fr-FR"/>
        </a:p>
      </dgm:t>
    </dgm:pt>
    <dgm:pt modelId="{D360339C-0A56-4635-8632-AD9FD6DA2789}">
      <dgm:prSet phldrT="[Texte]"/>
      <dgm:spPr/>
      <dgm:t>
        <a:bodyPr/>
        <a:lstStyle/>
        <a:p>
          <a:r>
            <a:rPr lang="en-US" dirty="0" smtClean="0"/>
            <a:t>The discriminator predict if it is fake or real. </a:t>
          </a:r>
          <a:endParaRPr lang="fr-FR" dirty="0"/>
        </a:p>
      </dgm:t>
    </dgm:pt>
    <dgm:pt modelId="{E3A2D82B-5561-4237-9BA1-D796358EA8C2}" type="parTrans" cxnId="{6F2AA666-8A7A-4409-A690-42FE39757DAB}">
      <dgm:prSet/>
      <dgm:spPr/>
      <dgm:t>
        <a:bodyPr/>
        <a:lstStyle/>
        <a:p>
          <a:endParaRPr lang="fr-FR"/>
        </a:p>
      </dgm:t>
    </dgm:pt>
    <dgm:pt modelId="{94F88CEF-7498-4D02-BAD1-9ADF1F18531C}" type="sibTrans" cxnId="{6F2AA666-8A7A-4409-A690-42FE39757DAB}">
      <dgm:prSet/>
      <dgm:spPr/>
      <dgm:t>
        <a:bodyPr/>
        <a:lstStyle/>
        <a:p>
          <a:endParaRPr lang="fr-FR"/>
        </a:p>
      </dgm:t>
    </dgm:pt>
    <dgm:pt modelId="{EC31361A-186E-43CD-807E-A66E54BBB47F}">
      <dgm:prSet phldrT="[Texte]"/>
      <dgm:spPr/>
      <dgm:t>
        <a:bodyPr/>
        <a:lstStyle/>
        <a:p>
          <a:r>
            <a:rPr lang="en-US" dirty="0" smtClean="0"/>
            <a:t>update the segmentation network with the output of the discriminator.</a:t>
          </a:r>
          <a:endParaRPr lang="fr-FR" dirty="0"/>
        </a:p>
      </dgm:t>
    </dgm:pt>
    <dgm:pt modelId="{53FDA373-5337-4577-AA24-103E24FC3D0F}" type="parTrans" cxnId="{42915A80-04CF-4A36-867A-ED52C88079AA}">
      <dgm:prSet/>
      <dgm:spPr/>
      <dgm:t>
        <a:bodyPr/>
        <a:lstStyle/>
        <a:p>
          <a:endParaRPr lang="fr-FR"/>
        </a:p>
      </dgm:t>
    </dgm:pt>
    <dgm:pt modelId="{3194D465-F024-4C5B-B6F9-7CDE986CC73D}" type="sibTrans" cxnId="{42915A80-04CF-4A36-867A-ED52C88079AA}">
      <dgm:prSet/>
      <dgm:spPr/>
      <dgm:t>
        <a:bodyPr/>
        <a:lstStyle/>
        <a:p>
          <a:endParaRPr lang="fr-FR"/>
        </a:p>
      </dgm:t>
    </dgm:pt>
    <dgm:pt modelId="{3D35BE82-9776-4970-8871-E9242B02E71F}" type="pres">
      <dgm:prSet presAssocID="{41064EA3-D0DE-4B17-9B5F-345355F76D88}" presName="Name0" presStyleCnt="0">
        <dgm:presLayoutVars>
          <dgm:dir/>
          <dgm:resizeHandles/>
        </dgm:presLayoutVars>
      </dgm:prSet>
      <dgm:spPr/>
      <dgm:t>
        <a:bodyPr/>
        <a:lstStyle/>
        <a:p>
          <a:endParaRPr lang="fr-FR"/>
        </a:p>
      </dgm:t>
    </dgm:pt>
    <dgm:pt modelId="{8F07D1E2-8EFF-44DE-837C-4E9CABA70D60}" type="pres">
      <dgm:prSet presAssocID="{5559C3AD-A1CA-47B9-8F84-BA340D0EB030}" presName="compNode" presStyleCnt="0"/>
      <dgm:spPr/>
    </dgm:pt>
    <dgm:pt modelId="{209B5E5C-DC49-4990-87BB-2CBC67C821AA}" type="pres">
      <dgm:prSet presAssocID="{5559C3AD-A1CA-47B9-8F84-BA340D0EB030}" presName="dummyConnPt" presStyleCnt="0"/>
      <dgm:spPr/>
    </dgm:pt>
    <dgm:pt modelId="{A45F5839-0302-4691-8DD3-82DF2837D900}" type="pres">
      <dgm:prSet presAssocID="{5559C3AD-A1CA-47B9-8F84-BA340D0EB030}" presName="node" presStyleLbl="node1" presStyleIdx="0" presStyleCnt="7">
        <dgm:presLayoutVars>
          <dgm:bulletEnabled val="1"/>
        </dgm:presLayoutVars>
      </dgm:prSet>
      <dgm:spPr/>
      <dgm:t>
        <a:bodyPr/>
        <a:lstStyle/>
        <a:p>
          <a:endParaRPr lang="fr-FR"/>
        </a:p>
      </dgm:t>
    </dgm:pt>
    <dgm:pt modelId="{0378088B-16CE-4B52-896F-66A147D661B6}" type="pres">
      <dgm:prSet presAssocID="{E8952440-4422-47E4-9172-FE1321992E72}" presName="sibTrans" presStyleLbl="bgSibTrans2D1" presStyleIdx="0" presStyleCnt="6"/>
      <dgm:spPr/>
      <dgm:t>
        <a:bodyPr/>
        <a:lstStyle/>
        <a:p>
          <a:endParaRPr lang="fr-FR"/>
        </a:p>
      </dgm:t>
    </dgm:pt>
    <dgm:pt modelId="{2B071951-CA35-49A5-9B20-978B8BE3478B}" type="pres">
      <dgm:prSet presAssocID="{B459932D-837B-49D3-9D38-5C3964A0B4F9}" presName="compNode" presStyleCnt="0"/>
      <dgm:spPr/>
    </dgm:pt>
    <dgm:pt modelId="{5486FA3C-0CA0-4F8D-A076-129FFF373A2D}" type="pres">
      <dgm:prSet presAssocID="{B459932D-837B-49D3-9D38-5C3964A0B4F9}" presName="dummyConnPt" presStyleCnt="0"/>
      <dgm:spPr/>
    </dgm:pt>
    <dgm:pt modelId="{F0D9B12A-95A5-4200-818F-0337822C1247}" type="pres">
      <dgm:prSet presAssocID="{B459932D-837B-49D3-9D38-5C3964A0B4F9}" presName="node" presStyleLbl="node1" presStyleIdx="1" presStyleCnt="7">
        <dgm:presLayoutVars>
          <dgm:bulletEnabled val="1"/>
        </dgm:presLayoutVars>
      </dgm:prSet>
      <dgm:spPr/>
      <dgm:t>
        <a:bodyPr/>
        <a:lstStyle/>
        <a:p>
          <a:endParaRPr lang="fr-FR"/>
        </a:p>
      </dgm:t>
    </dgm:pt>
    <dgm:pt modelId="{ED24F12C-5BA6-4226-9CDF-43094904AD1F}" type="pres">
      <dgm:prSet presAssocID="{4C21E60C-ED7D-4E9E-8591-DECC908260C1}" presName="sibTrans" presStyleLbl="bgSibTrans2D1" presStyleIdx="1" presStyleCnt="6"/>
      <dgm:spPr/>
      <dgm:t>
        <a:bodyPr/>
        <a:lstStyle/>
        <a:p>
          <a:endParaRPr lang="fr-FR"/>
        </a:p>
      </dgm:t>
    </dgm:pt>
    <dgm:pt modelId="{C5FC87ED-E556-4D7D-8EA0-65FB7C2A3D5D}" type="pres">
      <dgm:prSet presAssocID="{E24B3225-82D3-437F-8B04-C0C19D3537B4}" presName="compNode" presStyleCnt="0"/>
      <dgm:spPr/>
    </dgm:pt>
    <dgm:pt modelId="{3CCFECA9-EF20-4B61-B5CD-2142DEF85FCA}" type="pres">
      <dgm:prSet presAssocID="{E24B3225-82D3-437F-8B04-C0C19D3537B4}" presName="dummyConnPt" presStyleCnt="0"/>
      <dgm:spPr/>
    </dgm:pt>
    <dgm:pt modelId="{BF71A7DE-0FDF-495B-B8FA-CC311F8FD951}" type="pres">
      <dgm:prSet presAssocID="{E24B3225-82D3-437F-8B04-C0C19D3537B4}" presName="node" presStyleLbl="node1" presStyleIdx="2" presStyleCnt="7">
        <dgm:presLayoutVars>
          <dgm:bulletEnabled val="1"/>
        </dgm:presLayoutVars>
      </dgm:prSet>
      <dgm:spPr/>
      <dgm:t>
        <a:bodyPr/>
        <a:lstStyle/>
        <a:p>
          <a:endParaRPr lang="fr-FR"/>
        </a:p>
      </dgm:t>
    </dgm:pt>
    <dgm:pt modelId="{D7196844-28C5-4FDA-85F9-051EB1C61D4A}" type="pres">
      <dgm:prSet presAssocID="{2CD0C235-2461-485C-AC61-82961154B063}" presName="sibTrans" presStyleLbl="bgSibTrans2D1" presStyleIdx="2" presStyleCnt="6"/>
      <dgm:spPr/>
      <dgm:t>
        <a:bodyPr/>
        <a:lstStyle/>
        <a:p>
          <a:endParaRPr lang="fr-FR"/>
        </a:p>
      </dgm:t>
    </dgm:pt>
    <dgm:pt modelId="{3D683FF2-511F-4FA1-B2DB-B3E2B579D737}" type="pres">
      <dgm:prSet presAssocID="{AB0000DE-9BAA-46E8-B78D-4C8D786ACCDD}" presName="compNode" presStyleCnt="0"/>
      <dgm:spPr/>
    </dgm:pt>
    <dgm:pt modelId="{B988DDB0-F713-4537-9990-536882D46FDD}" type="pres">
      <dgm:prSet presAssocID="{AB0000DE-9BAA-46E8-B78D-4C8D786ACCDD}" presName="dummyConnPt" presStyleCnt="0"/>
      <dgm:spPr/>
    </dgm:pt>
    <dgm:pt modelId="{3010DA09-5544-4F11-A6DD-CA3E96C275E7}" type="pres">
      <dgm:prSet presAssocID="{AB0000DE-9BAA-46E8-B78D-4C8D786ACCDD}" presName="node" presStyleLbl="node1" presStyleIdx="3" presStyleCnt="7">
        <dgm:presLayoutVars>
          <dgm:bulletEnabled val="1"/>
        </dgm:presLayoutVars>
      </dgm:prSet>
      <dgm:spPr/>
      <dgm:t>
        <a:bodyPr/>
        <a:lstStyle/>
        <a:p>
          <a:endParaRPr lang="fr-FR"/>
        </a:p>
      </dgm:t>
    </dgm:pt>
    <dgm:pt modelId="{6F3BAB34-DF26-4812-A242-0548988D947D}" type="pres">
      <dgm:prSet presAssocID="{9F2625D9-56DE-4B2C-9F9C-86B0C25D9651}" presName="sibTrans" presStyleLbl="bgSibTrans2D1" presStyleIdx="3" presStyleCnt="6"/>
      <dgm:spPr/>
      <dgm:t>
        <a:bodyPr/>
        <a:lstStyle/>
        <a:p>
          <a:endParaRPr lang="fr-FR"/>
        </a:p>
      </dgm:t>
    </dgm:pt>
    <dgm:pt modelId="{092B8D26-DE42-4FF3-8B1A-524497009DA0}" type="pres">
      <dgm:prSet presAssocID="{B7452592-DC68-4D4B-9A6E-0B6D2E6641FD}" presName="compNode" presStyleCnt="0"/>
      <dgm:spPr/>
    </dgm:pt>
    <dgm:pt modelId="{A1E75F78-50DE-45EC-A89B-B27BE59870EF}" type="pres">
      <dgm:prSet presAssocID="{B7452592-DC68-4D4B-9A6E-0B6D2E6641FD}" presName="dummyConnPt" presStyleCnt="0"/>
      <dgm:spPr/>
    </dgm:pt>
    <dgm:pt modelId="{50392338-D2F4-446A-B28F-CE40C06EDFFE}" type="pres">
      <dgm:prSet presAssocID="{B7452592-DC68-4D4B-9A6E-0B6D2E6641FD}" presName="node" presStyleLbl="node1" presStyleIdx="4" presStyleCnt="7">
        <dgm:presLayoutVars>
          <dgm:bulletEnabled val="1"/>
        </dgm:presLayoutVars>
      </dgm:prSet>
      <dgm:spPr/>
      <dgm:t>
        <a:bodyPr/>
        <a:lstStyle/>
        <a:p>
          <a:endParaRPr lang="fr-FR"/>
        </a:p>
      </dgm:t>
    </dgm:pt>
    <dgm:pt modelId="{71B9D8A2-F29B-4CD4-A48E-19502AC78E3B}" type="pres">
      <dgm:prSet presAssocID="{EA15C663-9628-4602-947F-0D358F486231}" presName="sibTrans" presStyleLbl="bgSibTrans2D1" presStyleIdx="4" presStyleCnt="6"/>
      <dgm:spPr/>
      <dgm:t>
        <a:bodyPr/>
        <a:lstStyle/>
        <a:p>
          <a:endParaRPr lang="fr-FR"/>
        </a:p>
      </dgm:t>
    </dgm:pt>
    <dgm:pt modelId="{90652D57-D2F0-40FE-8E01-72D8F1F4BAEE}" type="pres">
      <dgm:prSet presAssocID="{D360339C-0A56-4635-8632-AD9FD6DA2789}" presName="compNode" presStyleCnt="0"/>
      <dgm:spPr/>
    </dgm:pt>
    <dgm:pt modelId="{5234F75D-D9DB-4AC0-BD2C-914C37FA2FCF}" type="pres">
      <dgm:prSet presAssocID="{D360339C-0A56-4635-8632-AD9FD6DA2789}" presName="dummyConnPt" presStyleCnt="0"/>
      <dgm:spPr/>
    </dgm:pt>
    <dgm:pt modelId="{0EAD587F-88E8-4AC2-9991-3CAF056DAB3D}" type="pres">
      <dgm:prSet presAssocID="{D360339C-0A56-4635-8632-AD9FD6DA2789}" presName="node" presStyleLbl="node1" presStyleIdx="5" presStyleCnt="7">
        <dgm:presLayoutVars>
          <dgm:bulletEnabled val="1"/>
        </dgm:presLayoutVars>
      </dgm:prSet>
      <dgm:spPr/>
      <dgm:t>
        <a:bodyPr/>
        <a:lstStyle/>
        <a:p>
          <a:endParaRPr lang="fr-FR"/>
        </a:p>
      </dgm:t>
    </dgm:pt>
    <dgm:pt modelId="{A5150971-3225-4197-ADF4-6A995331BBE4}" type="pres">
      <dgm:prSet presAssocID="{94F88CEF-7498-4D02-BAD1-9ADF1F18531C}" presName="sibTrans" presStyleLbl="bgSibTrans2D1" presStyleIdx="5" presStyleCnt="6"/>
      <dgm:spPr/>
      <dgm:t>
        <a:bodyPr/>
        <a:lstStyle/>
        <a:p>
          <a:endParaRPr lang="fr-FR"/>
        </a:p>
      </dgm:t>
    </dgm:pt>
    <dgm:pt modelId="{69DF7B1C-94DF-4239-8947-DA5F3300D0D7}" type="pres">
      <dgm:prSet presAssocID="{EC31361A-186E-43CD-807E-A66E54BBB47F}" presName="compNode" presStyleCnt="0"/>
      <dgm:spPr/>
    </dgm:pt>
    <dgm:pt modelId="{7365CD64-5899-4EF0-803E-A4F34D589C4A}" type="pres">
      <dgm:prSet presAssocID="{EC31361A-186E-43CD-807E-A66E54BBB47F}" presName="dummyConnPt" presStyleCnt="0"/>
      <dgm:spPr/>
    </dgm:pt>
    <dgm:pt modelId="{134EF39F-8022-410C-B94C-CC3CD11E03BC}" type="pres">
      <dgm:prSet presAssocID="{EC31361A-186E-43CD-807E-A66E54BBB47F}" presName="node" presStyleLbl="node1" presStyleIdx="6" presStyleCnt="7">
        <dgm:presLayoutVars>
          <dgm:bulletEnabled val="1"/>
        </dgm:presLayoutVars>
      </dgm:prSet>
      <dgm:spPr/>
      <dgm:t>
        <a:bodyPr/>
        <a:lstStyle/>
        <a:p>
          <a:endParaRPr lang="fr-FR"/>
        </a:p>
      </dgm:t>
    </dgm:pt>
  </dgm:ptLst>
  <dgm:cxnLst>
    <dgm:cxn modelId="{6686D169-B030-49DA-B027-2B242CF632F1}" srcId="{41064EA3-D0DE-4B17-9B5F-345355F76D88}" destId="{E24B3225-82D3-437F-8B04-C0C19D3537B4}" srcOrd="2" destOrd="0" parTransId="{668C79E7-C242-445C-A952-DD771129935A}" sibTransId="{2CD0C235-2461-485C-AC61-82961154B063}"/>
    <dgm:cxn modelId="{52A2AE84-A943-428E-943E-550590D2B8AA}" type="presOf" srcId="{EA15C663-9628-4602-947F-0D358F486231}" destId="{71B9D8A2-F29B-4CD4-A48E-19502AC78E3B}" srcOrd="0" destOrd="0" presId="urn:microsoft.com/office/officeart/2005/8/layout/bProcess4"/>
    <dgm:cxn modelId="{F89D52E5-21FE-4B72-B860-1A3CAC988F46}" type="presOf" srcId="{2CD0C235-2461-485C-AC61-82961154B063}" destId="{D7196844-28C5-4FDA-85F9-051EB1C61D4A}" srcOrd="0" destOrd="0" presId="urn:microsoft.com/office/officeart/2005/8/layout/bProcess4"/>
    <dgm:cxn modelId="{B687B6FD-5969-43B9-834B-D2690B52FD88}" type="presOf" srcId="{4C21E60C-ED7D-4E9E-8591-DECC908260C1}" destId="{ED24F12C-5BA6-4226-9CDF-43094904AD1F}" srcOrd="0" destOrd="0" presId="urn:microsoft.com/office/officeart/2005/8/layout/bProcess4"/>
    <dgm:cxn modelId="{10DA07C2-9476-4F9F-AA0B-B0B3962154A4}" type="presOf" srcId="{E8952440-4422-47E4-9172-FE1321992E72}" destId="{0378088B-16CE-4B52-896F-66A147D661B6}" srcOrd="0" destOrd="0" presId="urn:microsoft.com/office/officeart/2005/8/layout/bProcess4"/>
    <dgm:cxn modelId="{FB25816E-DF22-4E36-85E6-03C9E2DB441E}" type="presOf" srcId="{B7452592-DC68-4D4B-9A6E-0B6D2E6641FD}" destId="{50392338-D2F4-446A-B28F-CE40C06EDFFE}" srcOrd="0" destOrd="0" presId="urn:microsoft.com/office/officeart/2005/8/layout/bProcess4"/>
    <dgm:cxn modelId="{42915A80-04CF-4A36-867A-ED52C88079AA}" srcId="{41064EA3-D0DE-4B17-9B5F-345355F76D88}" destId="{EC31361A-186E-43CD-807E-A66E54BBB47F}" srcOrd="6" destOrd="0" parTransId="{53FDA373-5337-4577-AA24-103E24FC3D0F}" sibTransId="{3194D465-F024-4C5B-B6F9-7CDE986CC73D}"/>
    <dgm:cxn modelId="{E7534A5E-9C9D-4475-8C34-3C924AAFF2F8}" type="presOf" srcId="{5559C3AD-A1CA-47B9-8F84-BA340D0EB030}" destId="{A45F5839-0302-4691-8DD3-82DF2837D900}" srcOrd="0" destOrd="0" presId="urn:microsoft.com/office/officeart/2005/8/layout/bProcess4"/>
    <dgm:cxn modelId="{995BF3EE-1B12-4B03-B335-DB1CD7356FB1}" srcId="{41064EA3-D0DE-4B17-9B5F-345355F76D88}" destId="{B459932D-837B-49D3-9D38-5C3964A0B4F9}" srcOrd="1" destOrd="0" parTransId="{DAF9F691-9F5E-4940-8AFD-7A27AD463FE1}" sibTransId="{4C21E60C-ED7D-4E9E-8591-DECC908260C1}"/>
    <dgm:cxn modelId="{6F2AA666-8A7A-4409-A690-42FE39757DAB}" srcId="{41064EA3-D0DE-4B17-9B5F-345355F76D88}" destId="{D360339C-0A56-4635-8632-AD9FD6DA2789}" srcOrd="5" destOrd="0" parTransId="{E3A2D82B-5561-4237-9BA1-D796358EA8C2}" sibTransId="{94F88CEF-7498-4D02-BAD1-9ADF1F18531C}"/>
    <dgm:cxn modelId="{61DAEB79-C067-4EE3-BDDC-468C475F41DA}" type="presOf" srcId="{94F88CEF-7498-4D02-BAD1-9ADF1F18531C}" destId="{A5150971-3225-4197-ADF4-6A995331BBE4}" srcOrd="0" destOrd="0" presId="urn:microsoft.com/office/officeart/2005/8/layout/bProcess4"/>
    <dgm:cxn modelId="{52A1FECE-A022-4B04-A2D1-0092E9A1D589}" type="presOf" srcId="{41064EA3-D0DE-4B17-9B5F-345355F76D88}" destId="{3D35BE82-9776-4970-8871-E9242B02E71F}" srcOrd="0" destOrd="0" presId="urn:microsoft.com/office/officeart/2005/8/layout/bProcess4"/>
    <dgm:cxn modelId="{5B6B5D61-B431-4BCE-82C4-E01BA60DAA0D}" type="presOf" srcId="{AB0000DE-9BAA-46E8-B78D-4C8D786ACCDD}" destId="{3010DA09-5544-4F11-A6DD-CA3E96C275E7}" srcOrd="0" destOrd="0" presId="urn:microsoft.com/office/officeart/2005/8/layout/bProcess4"/>
    <dgm:cxn modelId="{D86D6B7B-0BE6-43DF-B478-67CE7F6DD6FC}" srcId="{41064EA3-D0DE-4B17-9B5F-345355F76D88}" destId="{AB0000DE-9BAA-46E8-B78D-4C8D786ACCDD}" srcOrd="3" destOrd="0" parTransId="{96B6FFB1-782D-4F70-BDE2-35326DAEAF79}" sibTransId="{9F2625D9-56DE-4B2C-9F9C-86B0C25D9651}"/>
    <dgm:cxn modelId="{D4792EB0-E730-48DD-B990-A6D097B2F0E5}" type="presOf" srcId="{D360339C-0A56-4635-8632-AD9FD6DA2789}" destId="{0EAD587F-88E8-4AC2-9991-3CAF056DAB3D}" srcOrd="0" destOrd="0" presId="urn:microsoft.com/office/officeart/2005/8/layout/bProcess4"/>
    <dgm:cxn modelId="{F02B7CC1-37A8-4974-9774-B9B3D26DBC78}" srcId="{41064EA3-D0DE-4B17-9B5F-345355F76D88}" destId="{B7452592-DC68-4D4B-9A6E-0B6D2E6641FD}" srcOrd="4" destOrd="0" parTransId="{CBAD1491-E7E0-4DF1-A378-F50EA4487F87}" sibTransId="{EA15C663-9628-4602-947F-0D358F486231}"/>
    <dgm:cxn modelId="{BE64BB93-953E-47C9-B500-D5FB30285835}" type="presOf" srcId="{E24B3225-82D3-437F-8B04-C0C19D3537B4}" destId="{BF71A7DE-0FDF-495B-B8FA-CC311F8FD951}" srcOrd="0" destOrd="0" presId="urn:microsoft.com/office/officeart/2005/8/layout/bProcess4"/>
    <dgm:cxn modelId="{98174C72-6491-41ED-9D31-0700D790B760}" type="presOf" srcId="{B459932D-837B-49D3-9D38-5C3964A0B4F9}" destId="{F0D9B12A-95A5-4200-818F-0337822C1247}" srcOrd="0" destOrd="0" presId="urn:microsoft.com/office/officeart/2005/8/layout/bProcess4"/>
    <dgm:cxn modelId="{C0A84C81-3747-493C-A672-47C09FF5F922}" type="presOf" srcId="{EC31361A-186E-43CD-807E-A66E54BBB47F}" destId="{134EF39F-8022-410C-B94C-CC3CD11E03BC}" srcOrd="0" destOrd="0" presId="urn:microsoft.com/office/officeart/2005/8/layout/bProcess4"/>
    <dgm:cxn modelId="{F809A7C1-C18C-48D5-B5E3-21C457D039D4}" type="presOf" srcId="{9F2625D9-56DE-4B2C-9F9C-86B0C25D9651}" destId="{6F3BAB34-DF26-4812-A242-0548988D947D}" srcOrd="0" destOrd="0" presId="urn:microsoft.com/office/officeart/2005/8/layout/bProcess4"/>
    <dgm:cxn modelId="{EDE2C6CA-E875-4CED-8C9D-4F896170556E}" srcId="{41064EA3-D0DE-4B17-9B5F-345355F76D88}" destId="{5559C3AD-A1CA-47B9-8F84-BA340D0EB030}" srcOrd="0" destOrd="0" parTransId="{148574CE-5B80-4831-B23D-D2515A1D317B}" sibTransId="{E8952440-4422-47E4-9172-FE1321992E72}"/>
    <dgm:cxn modelId="{B0DA1C39-641C-4844-BB8D-CE69C6FE62F8}" type="presParOf" srcId="{3D35BE82-9776-4970-8871-E9242B02E71F}" destId="{8F07D1E2-8EFF-44DE-837C-4E9CABA70D60}" srcOrd="0" destOrd="0" presId="urn:microsoft.com/office/officeart/2005/8/layout/bProcess4"/>
    <dgm:cxn modelId="{A9E9F42F-5C39-4FC0-ABB2-F7C9B7EFC7CC}" type="presParOf" srcId="{8F07D1E2-8EFF-44DE-837C-4E9CABA70D60}" destId="{209B5E5C-DC49-4990-87BB-2CBC67C821AA}" srcOrd="0" destOrd="0" presId="urn:microsoft.com/office/officeart/2005/8/layout/bProcess4"/>
    <dgm:cxn modelId="{5EDAB3D1-8B5F-4656-A2BD-CC95B0BA4B82}" type="presParOf" srcId="{8F07D1E2-8EFF-44DE-837C-4E9CABA70D60}" destId="{A45F5839-0302-4691-8DD3-82DF2837D900}" srcOrd="1" destOrd="0" presId="urn:microsoft.com/office/officeart/2005/8/layout/bProcess4"/>
    <dgm:cxn modelId="{7E818C16-76E9-4DA4-A1D4-92584970D0D1}" type="presParOf" srcId="{3D35BE82-9776-4970-8871-E9242B02E71F}" destId="{0378088B-16CE-4B52-896F-66A147D661B6}" srcOrd="1" destOrd="0" presId="urn:microsoft.com/office/officeart/2005/8/layout/bProcess4"/>
    <dgm:cxn modelId="{0D1B5B30-7E38-4D51-A72C-FEC42BF04199}" type="presParOf" srcId="{3D35BE82-9776-4970-8871-E9242B02E71F}" destId="{2B071951-CA35-49A5-9B20-978B8BE3478B}" srcOrd="2" destOrd="0" presId="urn:microsoft.com/office/officeart/2005/8/layout/bProcess4"/>
    <dgm:cxn modelId="{FBA91C76-908B-49B0-BEF3-EB9025D65348}" type="presParOf" srcId="{2B071951-CA35-49A5-9B20-978B8BE3478B}" destId="{5486FA3C-0CA0-4F8D-A076-129FFF373A2D}" srcOrd="0" destOrd="0" presId="urn:microsoft.com/office/officeart/2005/8/layout/bProcess4"/>
    <dgm:cxn modelId="{A5733F6B-C370-4703-918C-06859482409C}" type="presParOf" srcId="{2B071951-CA35-49A5-9B20-978B8BE3478B}" destId="{F0D9B12A-95A5-4200-818F-0337822C1247}" srcOrd="1" destOrd="0" presId="urn:microsoft.com/office/officeart/2005/8/layout/bProcess4"/>
    <dgm:cxn modelId="{287E0214-B325-4F34-8722-77255F435A58}" type="presParOf" srcId="{3D35BE82-9776-4970-8871-E9242B02E71F}" destId="{ED24F12C-5BA6-4226-9CDF-43094904AD1F}" srcOrd="3" destOrd="0" presId="urn:microsoft.com/office/officeart/2005/8/layout/bProcess4"/>
    <dgm:cxn modelId="{CB656BF2-8865-42BD-B7C9-BF1D66B7E7A0}" type="presParOf" srcId="{3D35BE82-9776-4970-8871-E9242B02E71F}" destId="{C5FC87ED-E556-4D7D-8EA0-65FB7C2A3D5D}" srcOrd="4" destOrd="0" presId="urn:microsoft.com/office/officeart/2005/8/layout/bProcess4"/>
    <dgm:cxn modelId="{3C92AFBC-1449-4AFD-B844-99B7237EE424}" type="presParOf" srcId="{C5FC87ED-E556-4D7D-8EA0-65FB7C2A3D5D}" destId="{3CCFECA9-EF20-4B61-B5CD-2142DEF85FCA}" srcOrd="0" destOrd="0" presId="urn:microsoft.com/office/officeart/2005/8/layout/bProcess4"/>
    <dgm:cxn modelId="{9CABA763-6994-4CA6-8181-A8798659D70A}" type="presParOf" srcId="{C5FC87ED-E556-4D7D-8EA0-65FB7C2A3D5D}" destId="{BF71A7DE-0FDF-495B-B8FA-CC311F8FD951}" srcOrd="1" destOrd="0" presId="urn:microsoft.com/office/officeart/2005/8/layout/bProcess4"/>
    <dgm:cxn modelId="{2F48797D-E9B7-406E-95B7-173CE8772B50}" type="presParOf" srcId="{3D35BE82-9776-4970-8871-E9242B02E71F}" destId="{D7196844-28C5-4FDA-85F9-051EB1C61D4A}" srcOrd="5" destOrd="0" presId="urn:microsoft.com/office/officeart/2005/8/layout/bProcess4"/>
    <dgm:cxn modelId="{6C5195C8-0197-4A7B-96F4-546812FF8B6D}" type="presParOf" srcId="{3D35BE82-9776-4970-8871-E9242B02E71F}" destId="{3D683FF2-511F-4FA1-B2DB-B3E2B579D737}" srcOrd="6" destOrd="0" presId="urn:microsoft.com/office/officeart/2005/8/layout/bProcess4"/>
    <dgm:cxn modelId="{66268FDA-F2F6-4091-BF88-3541A2E7CE8D}" type="presParOf" srcId="{3D683FF2-511F-4FA1-B2DB-B3E2B579D737}" destId="{B988DDB0-F713-4537-9990-536882D46FDD}" srcOrd="0" destOrd="0" presId="urn:microsoft.com/office/officeart/2005/8/layout/bProcess4"/>
    <dgm:cxn modelId="{1EE729C3-6B49-4DA3-8B8A-0767804CBC02}" type="presParOf" srcId="{3D683FF2-511F-4FA1-B2DB-B3E2B579D737}" destId="{3010DA09-5544-4F11-A6DD-CA3E96C275E7}" srcOrd="1" destOrd="0" presId="urn:microsoft.com/office/officeart/2005/8/layout/bProcess4"/>
    <dgm:cxn modelId="{B29156CC-A74C-46EF-BF43-625991BA6834}" type="presParOf" srcId="{3D35BE82-9776-4970-8871-E9242B02E71F}" destId="{6F3BAB34-DF26-4812-A242-0548988D947D}" srcOrd="7" destOrd="0" presId="urn:microsoft.com/office/officeart/2005/8/layout/bProcess4"/>
    <dgm:cxn modelId="{F317463C-28C9-40CE-8F25-3A758B3AD29F}" type="presParOf" srcId="{3D35BE82-9776-4970-8871-E9242B02E71F}" destId="{092B8D26-DE42-4FF3-8B1A-524497009DA0}" srcOrd="8" destOrd="0" presId="urn:microsoft.com/office/officeart/2005/8/layout/bProcess4"/>
    <dgm:cxn modelId="{28FCE8B7-FF5F-4A66-B5CE-ED4A53B2429C}" type="presParOf" srcId="{092B8D26-DE42-4FF3-8B1A-524497009DA0}" destId="{A1E75F78-50DE-45EC-A89B-B27BE59870EF}" srcOrd="0" destOrd="0" presId="urn:microsoft.com/office/officeart/2005/8/layout/bProcess4"/>
    <dgm:cxn modelId="{BF8284EB-9CA0-42F1-BE27-819231875BF0}" type="presParOf" srcId="{092B8D26-DE42-4FF3-8B1A-524497009DA0}" destId="{50392338-D2F4-446A-B28F-CE40C06EDFFE}" srcOrd="1" destOrd="0" presId="urn:microsoft.com/office/officeart/2005/8/layout/bProcess4"/>
    <dgm:cxn modelId="{DF78C5D5-CB10-48CD-A436-A04EB2D5E6F7}" type="presParOf" srcId="{3D35BE82-9776-4970-8871-E9242B02E71F}" destId="{71B9D8A2-F29B-4CD4-A48E-19502AC78E3B}" srcOrd="9" destOrd="0" presId="urn:microsoft.com/office/officeart/2005/8/layout/bProcess4"/>
    <dgm:cxn modelId="{CDAAF8AF-5BC5-416B-8113-89E6F3A2D43E}" type="presParOf" srcId="{3D35BE82-9776-4970-8871-E9242B02E71F}" destId="{90652D57-D2F0-40FE-8E01-72D8F1F4BAEE}" srcOrd="10" destOrd="0" presId="urn:microsoft.com/office/officeart/2005/8/layout/bProcess4"/>
    <dgm:cxn modelId="{A42E9C59-02D5-4BD2-A2CE-B81DCAF2EBEB}" type="presParOf" srcId="{90652D57-D2F0-40FE-8E01-72D8F1F4BAEE}" destId="{5234F75D-D9DB-4AC0-BD2C-914C37FA2FCF}" srcOrd="0" destOrd="0" presId="urn:microsoft.com/office/officeart/2005/8/layout/bProcess4"/>
    <dgm:cxn modelId="{B626A6AF-136E-45F1-B192-31637BAA3864}" type="presParOf" srcId="{90652D57-D2F0-40FE-8E01-72D8F1F4BAEE}" destId="{0EAD587F-88E8-4AC2-9991-3CAF056DAB3D}" srcOrd="1" destOrd="0" presId="urn:microsoft.com/office/officeart/2005/8/layout/bProcess4"/>
    <dgm:cxn modelId="{886B08AF-12E1-4B3B-8165-FAEB975CB422}" type="presParOf" srcId="{3D35BE82-9776-4970-8871-E9242B02E71F}" destId="{A5150971-3225-4197-ADF4-6A995331BBE4}" srcOrd="11" destOrd="0" presId="urn:microsoft.com/office/officeart/2005/8/layout/bProcess4"/>
    <dgm:cxn modelId="{B004FE79-502E-4B19-92BE-1B1EAAC1DE90}" type="presParOf" srcId="{3D35BE82-9776-4970-8871-E9242B02E71F}" destId="{69DF7B1C-94DF-4239-8947-DA5F3300D0D7}" srcOrd="12" destOrd="0" presId="urn:microsoft.com/office/officeart/2005/8/layout/bProcess4"/>
    <dgm:cxn modelId="{112FA463-BB3F-456B-BEAA-0992A3E534AF}" type="presParOf" srcId="{69DF7B1C-94DF-4239-8947-DA5F3300D0D7}" destId="{7365CD64-5899-4EF0-803E-A4F34D589C4A}" srcOrd="0" destOrd="0" presId="urn:microsoft.com/office/officeart/2005/8/layout/bProcess4"/>
    <dgm:cxn modelId="{EB22DC91-439B-4ED9-8EDA-3688CB99D311}" type="presParOf" srcId="{69DF7B1C-94DF-4239-8947-DA5F3300D0D7}" destId="{134EF39F-8022-410C-B94C-CC3CD11E03BC}"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50D542-EB98-4491-9C5E-8686FF4D9559}"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fr-FR"/>
        </a:p>
      </dgm:t>
    </dgm:pt>
    <dgm:pt modelId="{3D80817E-5516-4DCD-9D08-B20465F2811E}">
      <dgm:prSet phldrT="[Texte]"/>
      <dgm:spPr/>
      <dgm:t>
        <a:bodyPr/>
        <a:lstStyle/>
        <a:p>
          <a:r>
            <a:rPr lang="en-US" dirty="0" smtClean="0"/>
            <a:t> Find the frequency number of each class for both matrices.</a:t>
          </a:r>
          <a:endParaRPr lang="fr-FR" dirty="0"/>
        </a:p>
      </dgm:t>
    </dgm:pt>
    <dgm:pt modelId="{99D99F5B-B4D0-46E5-B8D1-1F31EBD64305}" type="parTrans" cxnId="{0F3C0FDA-0CA8-4CD6-AB60-FF7507C898F8}">
      <dgm:prSet/>
      <dgm:spPr/>
      <dgm:t>
        <a:bodyPr/>
        <a:lstStyle/>
        <a:p>
          <a:endParaRPr lang="fr-FR"/>
        </a:p>
      </dgm:t>
    </dgm:pt>
    <dgm:pt modelId="{7B8E064C-521A-4720-91E6-50056AFCDF99}" type="sibTrans" cxnId="{0F3C0FDA-0CA8-4CD6-AB60-FF7507C898F8}">
      <dgm:prSet/>
      <dgm:spPr/>
      <dgm:t>
        <a:bodyPr/>
        <a:lstStyle/>
        <a:p>
          <a:endParaRPr lang="fr-FR"/>
        </a:p>
      </dgm:t>
    </dgm:pt>
    <dgm:pt modelId="{D6962610-E685-408E-A973-1230724BBFD7}">
      <dgm:prSet phldrT="[Texte]"/>
      <dgm:spPr/>
      <dgm:t>
        <a:bodyPr/>
        <a:lstStyle/>
        <a:p>
          <a:r>
            <a:rPr lang="en-US" dirty="0" smtClean="0"/>
            <a:t>Convert the matrix to 1D format.</a:t>
          </a:r>
          <a:endParaRPr lang="fr-FR" dirty="0"/>
        </a:p>
      </dgm:t>
    </dgm:pt>
    <dgm:pt modelId="{AB0ED49A-5358-4269-A570-1977C9907612}" type="parTrans" cxnId="{45143FB3-62D1-4688-ADDB-3F0F4DF55A8E}">
      <dgm:prSet/>
      <dgm:spPr/>
      <dgm:t>
        <a:bodyPr/>
        <a:lstStyle/>
        <a:p>
          <a:endParaRPr lang="fr-FR"/>
        </a:p>
      </dgm:t>
    </dgm:pt>
    <dgm:pt modelId="{9B4C6786-FE8C-4CCE-9E5C-BA094897F60A}" type="sibTrans" cxnId="{45143FB3-62D1-4688-ADDB-3F0F4DF55A8E}">
      <dgm:prSet/>
      <dgm:spPr/>
      <dgm:t>
        <a:bodyPr/>
        <a:lstStyle/>
        <a:p>
          <a:endParaRPr lang="fr-FR"/>
        </a:p>
      </dgm:t>
    </dgm:pt>
    <dgm:pt modelId="{3881A33B-8A19-41A7-9B2E-F740E58ABBFA}">
      <dgm:prSet phldrT="[Texte]"/>
      <dgm:spPr/>
      <dgm:t>
        <a:bodyPr/>
        <a:lstStyle/>
        <a:p>
          <a:r>
            <a:rPr lang="fr-FR" dirty="0" err="1" smtClean="0"/>
            <a:t>Construct</a:t>
          </a:r>
          <a:r>
            <a:rPr lang="fr-FR" dirty="0" smtClean="0"/>
            <a:t> the confusion matrix.</a:t>
          </a:r>
          <a:endParaRPr lang="fr-FR" dirty="0"/>
        </a:p>
      </dgm:t>
    </dgm:pt>
    <dgm:pt modelId="{401E3071-A920-4496-91AD-9CB212F0D69B}" type="parTrans" cxnId="{D289E481-F5CA-4A2A-904D-1648E098CE4C}">
      <dgm:prSet/>
      <dgm:spPr/>
      <dgm:t>
        <a:bodyPr/>
        <a:lstStyle/>
        <a:p>
          <a:endParaRPr lang="fr-FR"/>
        </a:p>
      </dgm:t>
    </dgm:pt>
    <dgm:pt modelId="{24D21303-0E94-4F8F-A768-ECE25ABBAD69}" type="sibTrans" cxnId="{D289E481-F5CA-4A2A-904D-1648E098CE4C}">
      <dgm:prSet/>
      <dgm:spPr/>
      <dgm:t>
        <a:bodyPr/>
        <a:lstStyle/>
        <a:p>
          <a:endParaRPr lang="fr-FR"/>
        </a:p>
      </dgm:t>
    </dgm:pt>
    <dgm:pt modelId="{889FE42D-707D-4433-A852-E34D661BA363}">
      <dgm:prSet phldrT="[Texte]"/>
      <dgm:spPr/>
      <dgm:t>
        <a:bodyPr/>
        <a:lstStyle/>
        <a:p>
          <a:r>
            <a:rPr lang="en-US" dirty="0" smtClean="0"/>
            <a:t>Calculate </a:t>
          </a:r>
          <a:r>
            <a:rPr lang="en-US" dirty="0" err="1" smtClean="0"/>
            <a:t>IoU</a:t>
          </a:r>
          <a:r>
            <a:rPr lang="en-US" dirty="0" smtClean="0"/>
            <a:t> for individual classes.</a:t>
          </a:r>
          <a:endParaRPr lang="fr-FR" dirty="0"/>
        </a:p>
      </dgm:t>
    </dgm:pt>
    <dgm:pt modelId="{7EB57067-FDD1-44ED-AC47-100E07CB0695}" type="parTrans" cxnId="{44D2640E-EE94-4033-B0AC-6BD73B6439A0}">
      <dgm:prSet/>
      <dgm:spPr/>
      <dgm:t>
        <a:bodyPr/>
        <a:lstStyle/>
        <a:p>
          <a:endParaRPr lang="fr-FR"/>
        </a:p>
      </dgm:t>
    </dgm:pt>
    <dgm:pt modelId="{8AA65F53-AECA-4677-A8F0-D3938CAF3EF5}" type="sibTrans" cxnId="{44D2640E-EE94-4033-B0AC-6BD73B6439A0}">
      <dgm:prSet/>
      <dgm:spPr/>
      <dgm:t>
        <a:bodyPr/>
        <a:lstStyle/>
        <a:p>
          <a:endParaRPr lang="fr-FR"/>
        </a:p>
      </dgm:t>
    </dgm:pt>
    <dgm:pt modelId="{E1453B11-6F82-434C-BCB3-3E79DF225EEB}">
      <dgm:prSet phldrT="[Texte]"/>
      <dgm:spPr/>
      <dgm:t>
        <a:bodyPr/>
        <a:lstStyle/>
        <a:p>
          <a:r>
            <a:rPr lang="en-US" dirty="0" smtClean="0"/>
            <a:t>Calculate </a:t>
          </a:r>
          <a:r>
            <a:rPr lang="en-US" dirty="0" err="1" smtClean="0"/>
            <a:t>MIoU</a:t>
          </a:r>
          <a:r>
            <a:rPr lang="en-US" dirty="0" smtClean="0"/>
            <a:t> for the actual-predicted pair.</a:t>
          </a:r>
          <a:endParaRPr lang="fr-FR" dirty="0"/>
        </a:p>
      </dgm:t>
    </dgm:pt>
    <dgm:pt modelId="{065EF99C-8713-4B90-B159-42E50A8609A5}" type="parTrans" cxnId="{B197E78D-611A-429B-86AB-98AAE6EE7AD8}">
      <dgm:prSet/>
      <dgm:spPr/>
      <dgm:t>
        <a:bodyPr/>
        <a:lstStyle/>
        <a:p>
          <a:endParaRPr lang="fr-FR"/>
        </a:p>
      </dgm:t>
    </dgm:pt>
    <dgm:pt modelId="{973C5526-AD85-4AD0-99AE-E621A02AD15A}" type="sibTrans" cxnId="{B197E78D-611A-429B-86AB-98AAE6EE7AD8}">
      <dgm:prSet/>
      <dgm:spPr/>
      <dgm:t>
        <a:bodyPr/>
        <a:lstStyle/>
        <a:p>
          <a:endParaRPr lang="fr-FR"/>
        </a:p>
      </dgm:t>
    </dgm:pt>
    <dgm:pt modelId="{26E9D770-25C0-4145-9CD7-627BE0A22E0F}">
      <dgm:prSet/>
      <dgm:spPr/>
      <dgm:t>
        <a:bodyPr/>
        <a:lstStyle/>
        <a:p>
          <a:r>
            <a:rPr lang="en-US" dirty="0" smtClean="0"/>
            <a:t>Find out the category matrix.</a:t>
          </a:r>
          <a:endParaRPr lang="fr-FR" dirty="0"/>
        </a:p>
      </dgm:t>
    </dgm:pt>
    <dgm:pt modelId="{992A9BD0-FD95-43B9-ABFA-C21CA36A3066}" type="parTrans" cxnId="{3EF9FFEC-7B33-4BD3-8CAD-EAA61F47706E}">
      <dgm:prSet/>
      <dgm:spPr/>
      <dgm:t>
        <a:bodyPr/>
        <a:lstStyle/>
        <a:p>
          <a:endParaRPr lang="fr-FR"/>
        </a:p>
      </dgm:t>
    </dgm:pt>
    <dgm:pt modelId="{FDBB5FD5-CE5B-417E-8921-227F2B15ADEB}" type="sibTrans" cxnId="{3EF9FFEC-7B33-4BD3-8CAD-EAA61F47706E}">
      <dgm:prSet/>
      <dgm:spPr/>
      <dgm:t>
        <a:bodyPr/>
        <a:lstStyle/>
        <a:p>
          <a:endParaRPr lang="fr-FR"/>
        </a:p>
      </dgm:t>
    </dgm:pt>
    <dgm:pt modelId="{FC8FD0C0-EFFE-4526-878D-6832111A4E01}" type="pres">
      <dgm:prSet presAssocID="{F550D542-EB98-4491-9C5E-8686FF4D9559}" presName="Name0" presStyleCnt="0">
        <dgm:presLayoutVars>
          <dgm:dir/>
          <dgm:resizeHandles val="exact"/>
        </dgm:presLayoutVars>
      </dgm:prSet>
      <dgm:spPr/>
      <dgm:t>
        <a:bodyPr/>
        <a:lstStyle/>
        <a:p>
          <a:endParaRPr lang="fr-FR"/>
        </a:p>
      </dgm:t>
    </dgm:pt>
    <dgm:pt modelId="{F2EBB419-D959-46F7-84BE-1F0020C6521D}" type="pres">
      <dgm:prSet presAssocID="{3D80817E-5516-4DCD-9D08-B20465F2811E}" presName="node" presStyleLbl="node1" presStyleIdx="0" presStyleCnt="6">
        <dgm:presLayoutVars>
          <dgm:bulletEnabled val="1"/>
        </dgm:presLayoutVars>
      </dgm:prSet>
      <dgm:spPr/>
      <dgm:t>
        <a:bodyPr/>
        <a:lstStyle/>
        <a:p>
          <a:endParaRPr lang="fr-FR"/>
        </a:p>
      </dgm:t>
    </dgm:pt>
    <dgm:pt modelId="{7F5507E4-7FD6-4AED-9091-AD39DE0CB758}" type="pres">
      <dgm:prSet presAssocID="{7B8E064C-521A-4720-91E6-50056AFCDF99}" presName="sibTrans" presStyleLbl="sibTrans1D1" presStyleIdx="0" presStyleCnt="5"/>
      <dgm:spPr/>
      <dgm:t>
        <a:bodyPr/>
        <a:lstStyle/>
        <a:p>
          <a:endParaRPr lang="fr-FR"/>
        </a:p>
      </dgm:t>
    </dgm:pt>
    <dgm:pt modelId="{B2D48292-ED4C-432C-8353-9539CED0BE77}" type="pres">
      <dgm:prSet presAssocID="{7B8E064C-521A-4720-91E6-50056AFCDF99}" presName="connectorText" presStyleLbl="sibTrans1D1" presStyleIdx="0" presStyleCnt="5"/>
      <dgm:spPr/>
      <dgm:t>
        <a:bodyPr/>
        <a:lstStyle/>
        <a:p>
          <a:endParaRPr lang="fr-FR"/>
        </a:p>
      </dgm:t>
    </dgm:pt>
    <dgm:pt modelId="{019CB746-4479-4108-80F1-147EFBCC035D}" type="pres">
      <dgm:prSet presAssocID="{D6962610-E685-408E-A973-1230724BBFD7}" presName="node" presStyleLbl="node1" presStyleIdx="1" presStyleCnt="6">
        <dgm:presLayoutVars>
          <dgm:bulletEnabled val="1"/>
        </dgm:presLayoutVars>
      </dgm:prSet>
      <dgm:spPr/>
      <dgm:t>
        <a:bodyPr/>
        <a:lstStyle/>
        <a:p>
          <a:endParaRPr lang="fr-FR"/>
        </a:p>
      </dgm:t>
    </dgm:pt>
    <dgm:pt modelId="{40590FF8-9746-4E8F-BCD8-6D3473EE9F75}" type="pres">
      <dgm:prSet presAssocID="{9B4C6786-FE8C-4CCE-9E5C-BA094897F60A}" presName="sibTrans" presStyleLbl="sibTrans1D1" presStyleIdx="1" presStyleCnt="5"/>
      <dgm:spPr/>
      <dgm:t>
        <a:bodyPr/>
        <a:lstStyle/>
        <a:p>
          <a:endParaRPr lang="fr-FR"/>
        </a:p>
      </dgm:t>
    </dgm:pt>
    <dgm:pt modelId="{54DC06F2-7045-48F8-99B4-93083BF3AA91}" type="pres">
      <dgm:prSet presAssocID="{9B4C6786-FE8C-4CCE-9E5C-BA094897F60A}" presName="connectorText" presStyleLbl="sibTrans1D1" presStyleIdx="1" presStyleCnt="5"/>
      <dgm:spPr/>
      <dgm:t>
        <a:bodyPr/>
        <a:lstStyle/>
        <a:p>
          <a:endParaRPr lang="fr-FR"/>
        </a:p>
      </dgm:t>
    </dgm:pt>
    <dgm:pt modelId="{E924DCCB-B439-459F-B4C6-2A938CB9B974}" type="pres">
      <dgm:prSet presAssocID="{26E9D770-25C0-4145-9CD7-627BE0A22E0F}" presName="node" presStyleLbl="node1" presStyleIdx="2" presStyleCnt="6">
        <dgm:presLayoutVars>
          <dgm:bulletEnabled val="1"/>
        </dgm:presLayoutVars>
      </dgm:prSet>
      <dgm:spPr/>
      <dgm:t>
        <a:bodyPr/>
        <a:lstStyle/>
        <a:p>
          <a:endParaRPr lang="fr-FR"/>
        </a:p>
      </dgm:t>
    </dgm:pt>
    <dgm:pt modelId="{727E053E-16E0-43F2-949E-5C030643FFA0}" type="pres">
      <dgm:prSet presAssocID="{FDBB5FD5-CE5B-417E-8921-227F2B15ADEB}" presName="sibTrans" presStyleLbl="sibTrans1D1" presStyleIdx="2" presStyleCnt="5"/>
      <dgm:spPr/>
      <dgm:t>
        <a:bodyPr/>
        <a:lstStyle/>
        <a:p>
          <a:endParaRPr lang="fr-FR"/>
        </a:p>
      </dgm:t>
    </dgm:pt>
    <dgm:pt modelId="{B698D8CC-E9C0-4140-8852-C3BC4FC85CB1}" type="pres">
      <dgm:prSet presAssocID="{FDBB5FD5-CE5B-417E-8921-227F2B15ADEB}" presName="connectorText" presStyleLbl="sibTrans1D1" presStyleIdx="2" presStyleCnt="5"/>
      <dgm:spPr/>
      <dgm:t>
        <a:bodyPr/>
        <a:lstStyle/>
        <a:p>
          <a:endParaRPr lang="fr-FR"/>
        </a:p>
      </dgm:t>
    </dgm:pt>
    <dgm:pt modelId="{B8E530DA-F3CA-4A68-8B5F-9832AEF69405}" type="pres">
      <dgm:prSet presAssocID="{3881A33B-8A19-41A7-9B2E-F740E58ABBFA}" presName="node" presStyleLbl="node1" presStyleIdx="3" presStyleCnt="6">
        <dgm:presLayoutVars>
          <dgm:bulletEnabled val="1"/>
        </dgm:presLayoutVars>
      </dgm:prSet>
      <dgm:spPr/>
      <dgm:t>
        <a:bodyPr/>
        <a:lstStyle/>
        <a:p>
          <a:endParaRPr lang="fr-FR"/>
        </a:p>
      </dgm:t>
    </dgm:pt>
    <dgm:pt modelId="{40BC7B03-F9E1-4AED-82BC-2F581137D713}" type="pres">
      <dgm:prSet presAssocID="{24D21303-0E94-4F8F-A768-ECE25ABBAD69}" presName="sibTrans" presStyleLbl="sibTrans1D1" presStyleIdx="3" presStyleCnt="5"/>
      <dgm:spPr/>
      <dgm:t>
        <a:bodyPr/>
        <a:lstStyle/>
        <a:p>
          <a:endParaRPr lang="fr-FR"/>
        </a:p>
      </dgm:t>
    </dgm:pt>
    <dgm:pt modelId="{D5E0A220-0946-4982-9BF9-0FD8C24ED519}" type="pres">
      <dgm:prSet presAssocID="{24D21303-0E94-4F8F-A768-ECE25ABBAD69}" presName="connectorText" presStyleLbl="sibTrans1D1" presStyleIdx="3" presStyleCnt="5"/>
      <dgm:spPr/>
      <dgm:t>
        <a:bodyPr/>
        <a:lstStyle/>
        <a:p>
          <a:endParaRPr lang="fr-FR"/>
        </a:p>
      </dgm:t>
    </dgm:pt>
    <dgm:pt modelId="{B7E682AB-8EDE-4081-B978-0C2E52806E74}" type="pres">
      <dgm:prSet presAssocID="{889FE42D-707D-4433-A852-E34D661BA363}" presName="node" presStyleLbl="node1" presStyleIdx="4" presStyleCnt="6">
        <dgm:presLayoutVars>
          <dgm:bulletEnabled val="1"/>
        </dgm:presLayoutVars>
      </dgm:prSet>
      <dgm:spPr/>
      <dgm:t>
        <a:bodyPr/>
        <a:lstStyle/>
        <a:p>
          <a:endParaRPr lang="fr-FR"/>
        </a:p>
      </dgm:t>
    </dgm:pt>
    <dgm:pt modelId="{E1F46DEA-5BC7-4222-8984-2DE635BF6629}" type="pres">
      <dgm:prSet presAssocID="{8AA65F53-AECA-4677-A8F0-D3938CAF3EF5}" presName="sibTrans" presStyleLbl="sibTrans1D1" presStyleIdx="4" presStyleCnt="5"/>
      <dgm:spPr/>
      <dgm:t>
        <a:bodyPr/>
        <a:lstStyle/>
        <a:p>
          <a:endParaRPr lang="fr-FR"/>
        </a:p>
      </dgm:t>
    </dgm:pt>
    <dgm:pt modelId="{7EE45BF4-F2D8-4748-8867-6E7F2D09567C}" type="pres">
      <dgm:prSet presAssocID="{8AA65F53-AECA-4677-A8F0-D3938CAF3EF5}" presName="connectorText" presStyleLbl="sibTrans1D1" presStyleIdx="4" presStyleCnt="5"/>
      <dgm:spPr/>
      <dgm:t>
        <a:bodyPr/>
        <a:lstStyle/>
        <a:p>
          <a:endParaRPr lang="fr-FR"/>
        </a:p>
      </dgm:t>
    </dgm:pt>
    <dgm:pt modelId="{54102001-A2AE-44BF-9EF6-B39A24C1D439}" type="pres">
      <dgm:prSet presAssocID="{E1453B11-6F82-434C-BCB3-3E79DF225EEB}" presName="node" presStyleLbl="node1" presStyleIdx="5" presStyleCnt="6">
        <dgm:presLayoutVars>
          <dgm:bulletEnabled val="1"/>
        </dgm:presLayoutVars>
      </dgm:prSet>
      <dgm:spPr/>
      <dgm:t>
        <a:bodyPr/>
        <a:lstStyle/>
        <a:p>
          <a:endParaRPr lang="fr-FR"/>
        </a:p>
      </dgm:t>
    </dgm:pt>
  </dgm:ptLst>
  <dgm:cxnLst>
    <dgm:cxn modelId="{25110B50-5168-42B5-B35B-8BA3D0DA0F6A}" type="presOf" srcId="{26E9D770-25C0-4145-9CD7-627BE0A22E0F}" destId="{E924DCCB-B439-459F-B4C6-2A938CB9B974}" srcOrd="0" destOrd="0" presId="urn:microsoft.com/office/officeart/2005/8/layout/bProcess3"/>
    <dgm:cxn modelId="{D289E481-F5CA-4A2A-904D-1648E098CE4C}" srcId="{F550D542-EB98-4491-9C5E-8686FF4D9559}" destId="{3881A33B-8A19-41A7-9B2E-F740E58ABBFA}" srcOrd="3" destOrd="0" parTransId="{401E3071-A920-4496-91AD-9CB212F0D69B}" sibTransId="{24D21303-0E94-4F8F-A768-ECE25ABBAD69}"/>
    <dgm:cxn modelId="{EF5E7DC7-EB5E-4057-8CD1-4191F19914C1}" type="presOf" srcId="{24D21303-0E94-4F8F-A768-ECE25ABBAD69}" destId="{D5E0A220-0946-4982-9BF9-0FD8C24ED519}" srcOrd="1" destOrd="0" presId="urn:microsoft.com/office/officeart/2005/8/layout/bProcess3"/>
    <dgm:cxn modelId="{CA2305CA-9705-4063-957E-AC66F2FFFB12}" type="presOf" srcId="{FDBB5FD5-CE5B-417E-8921-227F2B15ADEB}" destId="{B698D8CC-E9C0-4140-8852-C3BC4FC85CB1}" srcOrd="1" destOrd="0" presId="urn:microsoft.com/office/officeart/2005/8/layout/bProcess3"/>
    <dgm:cxn modelId="{0F3C0FDA-0CA8-4CD6-AB60-FF7507C898F8}" srcId="{F550D542-EB98-4491-9C5E-8686FF4D9559}" destId="{3D80817E-5516-4DCD-9D08-B20465F2811E}" srcOrd="0" destOrd="0" parTransId="{99D99F5B-B4D0-46E5-B8D1-1F31EBD64305}" sibTransId="{7B8E064C-521A-4720-91E6-50056AFCDF99}"/>
    <dgm:cxn modelId="{E3EA2DF6-2115-42AF-92C8-0D75B2B66A46}" type="presOf" srcId="{F550D542-EB98-4491-9C5E-8686FF4D9559}" destId="{FC8FD0C0-EFFE-4526-878D-6832111A4E01}" srcOrd="0" destOrd="0" presId="urn:microsoft.com/office/officeart/2005/8/layout/bProcess3"/>
    <dgm:cxn modelId="{26D98A17-5B45-4A44-BE03-9BD75373013C}" type="presOf" srcId="{FDBB5FD5-CE5B-417E-8921-227F2B15ADEB}" destId="{727E053E-16E0-43F2-949E-5C030643FFA0}" srcOrd="0" destOrd="0" presId="urn:microsoft.com/office/officeart/2005/8/layout/bProcess3"/>
    <dgm:cxn modelId="{45143FB3-62D1-4688-ADDB-3F0F4DF55A8E}" srcId="{F550D542-EB98-4491-9C5E-8686FF4D9559}" destId="{D6962610-E685-408E-A973-1230724BBFD7}" srcOrd="1" destOrd="0" parTransId="{AB0ED49A-5358-4269-A570-1977C9907612}" sibTransId="{9B4C6786-FE8C-4CCE-9E5C-BA094897F60A}"/>
    <dgm:cxn modelId="{3EF9FFEC-7B33-4BD3-8CAD-EAA61F47706E}" srcId="{F550D542-EB98-4491-9C5E-8686FF4D9559}" destId="{26E9D770-25C0-4145-9CD7-627BE0A22E0F}" srcOrd="2" destOrd="0" parTransId="{992A9BD0-FD95-43B9-ABFA-C21CA36A3066}" sibTransId="{FDBB5FD5-CE5B-417E-8921-227F2B15ADEB}"/>
    <dgm:cxn modelId="{A191A94A-5D3E-4835-AD51-5F71A6067D4F}" type="presOf" srcId="{7B8E064C-521A-4720-91E6-50056AFCDF99}" destId="{B2D48292-ED4C-432C-8353-9539CED0BE77}" srcOrd="1" destOrd="0" presId="urn:microsoft.com/office/officeart/2005/8/layout/bProcess3"/>
    <dgm:cxn modelId="{2369BF86-272E-4621-B9CD-0543340CAC02}" type="presOf" srcId="{3D80817E-5516-4DCD-9D08-B20465F2811E}" destId="{F2EBB419-D959-46F7-84BE-1F0020C6521D}" srcOrd="0" destOrd="0" presId="urn:microsoft.com/office/officeart/2005/8/layout/bProcess3"/>
    <dgm:cxn modelId="{78CA6B81-F340-497B-9CAB-71B6CDFF1157}" type="presOf" srcId="{D6962610-E685-408E-A973-1230724BBFD7}" destId="{019CB746-4479-4108-80F1-147EFBCC035D}" srcOrd="0" destOrd="0" presId="urn:microsoft.com/office/officeart/2005/8/layout/bProcess3"/>
    <dgm:cxn modelId="{12125486-C363-4533-99D1-C5E0B61B23C0}" type="presOf" srcId="{9B4C6786-FE8C-4CCE-9E5C-BA094897F60A}" destId="{40590FF8-9746-4E8F-BCD8-6D3473EE9F75}" srcOrd="0" destOrd="0" presId="urn:microsoft.com/office/officeart/2005/8/layout/bProcess3"/>
    <dgm:cxn modelId="{34F0DC5B-3D5C-4E06-AB37-C29F6B7C2C80}" type="presOf" srcId="{E1453B11-6F82-434C-BCB3-3E79DF225EEB}" destId="{54102001-A2AE-44BF-9EF6-B39A24C1D439}" srcOrd="0" destOrd="0" presId="urn:microsoft.com/office/officeart/2005/8/layout/bProcess3"/>
    <dgm:cxn modelId="{44D2640E-EE94-4033-B0AC-6BD73B6439A0}" srcId="{F550D542-EB98-4491-9C5E-8686FF4D9559}" destId="{889FE42D-707D-4433-A852-E34D661BA363}" srcOrd="4" destOrd="0" parTransId="{7EB57067-FDD1-44ED-AC47-100E07CB0695}" sibTransId="{8AA65F53-AECA-4677-A8F0-D3938CAF3EF5}"/>
    <dgm:cxn modelId="{F239C036-DACC-40F6-821B-379C369AC021}" type="presOf" srcId="{889FE42D-707D-4433-A852-E34D661BA363}" destId="{B7E682AB-8EDE-4081-B978-0C2E52806E74}" srcOrd="0" destOrd="0" presId="urn:microsoft.com/office/officeart/2005/8/layout/bProcess3"/>
    <dgm:cxn modelId="{B46B7647-D2BD-4C97-825A-302494F50699}" type="presOf" srcId="{3881A33B-8A19-41A7-9B2E-F740E58ABBFA}" destId="{B8E530DA-F3CA-4A68-8B5F-9832AEF69405}" srcOrd="0" destOrd="0" presId="urn:microsoft.com/office/officeart/2005/8/layout/bProcess3"/>
    <dgm:cxn modelId="{B197E78D-611A-429B-86AB-98AAE6EE7AD8}" srcId="{F550D542-EB98-4491-9C5E-8686FF4D9559}" destId="{E1453B11-6F82-434C-BCB3-3E79DF225EEB}" srcOrd="5" destOrd="0" parTransId="{065EF99C-8713-4B90-B159-42E50A8609A5}" sibTransId="{973C5526-AD85-4AD0-99AE-E621A02AD15A}"/>
    <dgm:cxn modelId="{ECFD12AD-21D2-4C76-BBB8-283C11DD80D0}" type="presOf" srcId="{8AA65F53-AECA-4677-A8F0-D3938CAF3EF5}" destId="{7EE45BF4-F2D8-4748-8867-6E7F2D09567C}" srcOrd="1" destOrd="0" presId="urn:microsoft.com/office/officeart/2005/8/layout/bProcess3"/>
    <dgm:cxn modelId="{742EB976-647B-4823-847A-148D425FB6FF}" type="presOf" srcId="{24D21303-0E94-4F8F-A768-ECE25ABBAD69}" destId="{40BC7B03-F9E1-4AED-82BC-2F581137D713}" srcOrd="0" destOrd="0" presId="urn:microsoft.com/office/officeart/2005/8/layout/bProcess3"/>
    <dgm:cxn modelId="{0791CFE5-0927-4F93-AF7B-E99AF3743DE8}" type="presOf" srcId="{9B4C6786-FE8C-4CCE-9E5C-BA094897F60A}" destId="{54DC06F2-7045-48F8-99B4-93083BF3AA91}" srcOrd="1" destOrd="0" presId="urn:microsoft.com/office/officeart/2005/8/layout/bProcess3"/>
    <dgm:cxn modelId="{C3BE100C-CC0E-464A-8C80-277B515D5FFB}" type="presOf" srcId="{8AA65F53-AECA-4677-A8F0-D3938CAF3EF5}" destId="{E1F46DEA-5BC7-4222-8984-2DE635BF6629}" srcOrd="0" destOrd="0" presId="urn:microsoft.com/office/officeart/2005/8/layout/bProcess3"/>
    <dgm:cxn modelId="{DC48AB05-CD32-40F3-AE58-6DA92CE8B908}" type="presOf" srcId="{7B8E064C-521A-4720-91E6-50056AFCDF99}" destId="{7F5507E4-7FD6-4AED-9091-AD39DE0CB758}" srcOrd="0" destOrd="0" presId="urn:microsoft.com/office/officeart/2005/8/layout/bProcess3"/>
    <dgm:cxn modelId="{74929D40-13E4-4DD4-8ACC-7D3C3ED176FE}" type="presParOf" srcId="{FC8FD0C0-EFFE-4526-878D-6832111A4E01}" destId="{F2EBB419-D959-46F7-84BE-1F0020C6521D}" srcOrd="0" destOrd="0" presId="urn:microsoft.com/office/officeart/2005/8/layout/bProcess3"/>
    <dgm:cxn modelId="{F8E1A932-950B-413B-8FCF-A5508E4A0B9F}" type="presParOf" srcId="{FC8FD0C0-EFFE-4526-878D-6832111A4E01}" destId="{7F5507E4-7FD6-4AED-9091-AD39DE0CB758}" srcOrd="1" destOrd="0" presId="urn:microsoft.com/office/officeart/2005/8/layout/bProcess3"/>
    <dgm:cxn modelId="{CF2749FD-46AA-4470-BA8A-C0A0F13E75C6}" type="presParOf" srcId="{7F5507E4-7FD6-4AED-9091-AD39DE0CB758}" destId="{B2D48292-ED4C-432C-8353-9539CED0BE77}" srcOrd="0" destOrd="0" presId="urn:microsoft.com/office/officeart/2005/8/layout/bProcess3"/>
    <dgm:cxn modelId="{80A77D82-D437-474F-80B8-B1FF6EF7B4DC}" type="presParOf" srcId="{FC8FD0C0-EFFE-4526-878D-6832111A4E01}" destId="{019CB746-4479-4108-80F1-147EFBCC035D}" srcOrd="2" destOrd="0" presId="urn:microsoft.com/office/officeart/2005/8/layout/bProcess3"/>
    <dgm:cxn modelId="{C9086777-ACCD-4FA1-A532-5B629BB08CC7}" type="presParOf" srcId="{FC8FD0C0-EFFE-4526-878D-6832111A4E01}" destId="{40590FF8-9746-4E8F-BCD8-6D3473EE9F75}" srcOrd="3" destOrd="0" presId="urn:microsoft.com/office/officeart/2005/8/layout/bProcess3"/>
    <dgm:cxn modelId="{9F19EAC0-1AC3-401D-BFC6-DE40A7029EA8}" type="presParOf" srcId="{40590FF8-9746-4E8F-BCD8-6D3473EE9F75}" destId="{54DC06F2-7045-48F8-99B4-93083BF3AA91}" srcOrd="0" destOrd="0" presId="urn:microsoft.com/office/officeart/2005/8/layout/bProcess3"/>
    <dgm:cxn modelId="{7D1BF217-6222-499A-841B-7797B34B863C}" type="presParOf" srcId="{FC8FD0C0-EFFE-4526-878D-6832111A4E01}" destId="{E924DCCB-B439-459F-B4C6-2A938CB9B974}" srcOrd="4" destOrd="0" presId="urn:microsoft.com/office/officeart/2005/8/layout/bProcess3"/>
    <dgm:cxn modelId="{AE6C0F81-2C07-41AA-8E7E-00E8256DF158}" type="presParOf" srcId="{FC8FD0C0-EFFE-4526-878D-6832111A4E01}" destId="{727E053E-16E0-43F2-949E-5C030643FFA0}" srcOrd="5" destOrd="0" presId="urn:microsoft.com/office/officeart/2005/8/layout/bProcess3"/>
    <dgm:cxn modelId="{3A631972-E8CE-4B94-9BA0-77BC0034E95C}" type="presParOf" srcId="{727E053E-16E0-43F2-949E-5C030643FFA0}" destId="{B698D8CC-E9C0-4140-8852-C3BC4FC85CB1}" srcOrd="0" destOrd="0" presId="urn:microsoft.com/office/officeart/2005/8/layout/bProcess3"/>
    <dgm:cxn modelId="{D31C380E-3BAF-49B4-A40A-8307F17B6E5E}" type="presParOf" srcId="{FC8FD0C0-EFFE-4526-878D-6832111A4E01}" destId="{B8E530DA-F3CA-4A68-8B5F-9832AEF69405}" srcOrd="6" destOrd="0" presId="urn:microsoft.com/office/officeart/2005/8/layout/bProcess3"/>
    <dgm:cxn modelId="{E5895AD3-D52D-49F9-8582-B867EE6F3D80}" type="presParOf" srcId="{FC8FD0C0-EFFE-4526-878D-6832111A4E01}" destId="{40BC7B03-F9E1-4AED-82BC-2F581137D713}" srcOrd="7" destOrd="0" presId="urn:microsoft.com/office/officeart/2005/8/layout/bProcess3"/>
    <dgm:cxn modelId="{53260381-939D-4A68-9C64-53CF673C7895}" type="presParOf" srcId="{40BC7B03-F9E1-4AED-82BC-2F581137D713}" destId="{D5E0A220-0946-4982-9BF9-0FD8C24ED519}" srcOrd="0" destOrd="0" presId="urn:microsoft.com/office/officeart/2005/8/layout/bProcess3"/>
    <dgm:cxn modelId="{E34D7335-8668-4805-928C-DBD88C7B78F4}" type="presParOf" srcId="{FC8FD0C0-EFFE-4526-878D-6832111A4E01}" destId="{B7E682AB-8EDE-4081-B978-0C2E52806E74}" srcOrd="8" destOrd="0" presId="urn:microsoft.com/office/officeart/2005/8/layout/bProcess3"/>
    <dgm:cxn modelId="{8C867D2E-4942-4A59-82F8-48B4EE67F019}" type="presParOf" srcId="{FC8FD0C0-EFFE-4526-878D-6832111A4E01}" destId="{E1F46DEA-5BC7-4222-8984-2DE635BF6629}" srcOrd="9" destOrd="0" presId="urn:microsoft.com/office/officeart/2005/8/layout/bProcess3"/>
    <dgm:cxn modelId="{FAA86BCC-B2C8-44AA-B30A-C9E71BAAD03E}" type="presParOf" srcId="{E1F46DEA-5BC7-4222-8984-2DE635BF6629}" destId="{7EE45BF4-F2D8-4748-8867-6E7F2D09567C}" srcOrd="0" destOrd="0" presId="urn:microsoft.com/office/officeart/2005/8/layout/bProcess3"/>
    <dgm:cxn modelId="{C7C29ACD-D38A-4F73-83AF-E05C36288D15}" type="presParOf" srcId="{FC8FD0C0-EFFE-4526-878D-6832111A4E01}" destId="{54102001-A2AE-44BF-9EF6-B39A24C1D439}"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A9148-0DA9-4D7A-B444-9F5145570614}">
      <dsp:nvSpPr>
        <dsp:cNvPr id="0" name=""/>
        <dsp:cNvSpPr/>
      </dsp:nvSpPr>
      <dsp:spPr>
        <a:xfrm>
          <a:off x="2650505" y="1460020"/>
          <a:ext cx="1450482" cy="503473"/>
        </a:xfrm>
        <a:custGeom>
          <a:avLst/>
          <a:gdLst/>
          <a:ahLst/>
          <a:cxnLst/>
          <a:rect l="0" t="0" r="0" b="0"/>
          <a:pathLst>
            <a:path>
              <a:moveTo>
                <a:pt x="0" y="0"/>
              </a:moveTo>
              <a:lnTo>
                <a:pt x="0" y="251736"/>
              </a:lnTo>
              <a:lnTo>
                <a:pt x="1450482" y="251736"/>
              </a:lnTo>
              <a:lnTo>
                <a:pt x="1450482" y="503473"/>
              </a:lnTo>
            </a:path>
          </a:pathLst>
        </a:custGeom>
        <a:noFill/>
        <a:ln w="25400"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DC93275-188C-4ABD-AD72-4FE349022B8A}">
      <dsp:nvSpPr>
        <dsp:cNvPr id="0" name=""/>
        <dsp:cNvSpPr/>
      </dsp:nvSpPr>
      <dsp:spPr>
        <a:xfrm>
          <a:off x="1200023" y="1460020"/>
          <a:ext cx="1450482" cy="503473"/>
        </a:xfrm>
        <a:custGeom>
          <a:avLst/>
          <a:gdLst/>
          <a:ahLst/>
          <a:cxnLst/>
          <a:rect l="0" t="0" r="0" b="0"/>
          <a:pathLst>
            <a:path>
              <a:moveTo>
                <a:pt x="1450482" y="0"/>
              </a:moveTo>
              <a:lnTo>
                <a:pt x="1450482" y="251736"/>
              </a:lnTo>
              <a:lnTo>
                <a:pt x="0" y="251736"/>
              </a:lnTo>
              <a:lnTo>
                <a:pt x="0" y="503473"/>
              </a:lnTo>
            </a:path>
          </a:pathLst>
        </a:custGeom>
        <a:noFill/>
        <a:ln w="25400"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C0A0688-F875-4AD3-BD4A-97C4BEC9AB92}">
      <dsp:nvSpPr>
        <dsp:cNvPr id="0" name=""/>
        <dsp:cNvSpPr/>
      </dsp:nvSpPr>
      <dsp:spPr>
        <a:xfrm>
          <a:off x="2051133" y="261274"/>
          <a:ext cx="1198745" cy="1198745"/>
        </a:xfrm>
        <a:prstGeom prst="arc">
          <a:avLst>
            <a:gd name="adj1" fmla="val 13200000"/>
            <a:gd name="adj2" fmla="val 19200000"/>
          </a:avLst>
        </a:prstGeom>
        <a:noFill/>
        <a:ln w="25400"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20F971F-4CB2-4F10-8D37-FE95B947FC42}">
      <dsp:nvSpPr>
        <dsp:cNvPr id="0" name=""/>
        <dsp:cNvSpPr/>
      </dsp:nvSpPr>
      <dsp:spPr>
        <a:xfrm>
          <a:off x="2051133" y="261274"/>
          <a:ext cx="1198745" cy="1198745"/>
        </a:xfrm>
        <a:prstGeom prst="arc">
          <a:avLst>
            <a:gd name="adj1" fmla="val 2400000"/>
            <a:gd name="adj2" fmla="val 8400000"/>
          </a:avLst>
        </a:prstGeom>
        <a:noFill/>
        <a:ln w="25400"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C080DA3-FCA0-4847-B46C-41B788A3C296}">
      <dsp:nvSpPr>
        <dsp:cNvPr id="0" name=""/>
        <dsp:cNvSpPr/>
      </dsp:nvSpPr>
      <dsp:spPr>
        <a:xfrm>
          <a:off x="1451760" y="477048"/>
          <a:ext cx="2397491" cy="767197"/>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fr-FR" sz="2400" kern="1200" dirty="0" err="1" smtClean="0"/>
            <a:t>Problem</a:t>
          </a:r>
          <a:r>
            <a:rPr lang="fr-FR" sz="2400" kern="1200" dirty="0" smtClean="0"/>
            <a:t> </a:t>
          </a:r>
          <a:r>
            <a:rPr lang="fr-FR" sz="2400" kern="1200" dirty="0" err="1" smtClean="0"/>
            <a:t>statement</a:t>
          </a:r>
          <a:endParaRPr lang="fr-FR" sz="2400" kern="1200" dirty="0"/>
        </a:p>
      </dsp:txBody>
      <dsp:txXfrm>
        <a:off x="1451760" y="477048"/>
        <a:ext cx="2397491" cy="767197"/>
      </dsp:txXfrm>
    </dsp:sp>
    <dsp:sp modelId="{75522D65-D523-4593-9429-CC4A7CBBC823}">
      <dsp:nvSpPr>
        <dsp:cNvPr id="0" name=""/>
        <dsp:cNvSpPr/>
      </dsp:nvSpPr>
      <dsp:spPr>
        <a:xfrm>
          <a:off x="600650" y="1963493"/>
          <a:ext cx="1198745" cy="1198745"/>
        </a:xfrm>
        <a:prstGeom prst="arc">
          <a:avLst>
            <a:gd name="adj1" fmla="val 13200000"/>
            <a:gd name="adj2" fmla="val 19200000"/>
          </a:avLst>
        </a:prstGeom>
        <a:noFill/>
        <a:ln w="25400"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54291C-651C-4B80-8302-0C2AC5D490D1}">
      <dsp:nvSpPr>
        <dsp:cNvPr id="0" name=""/>
        <dsp:cNvSpPr/>
      </dsp:nvSpPr>
      <dsp:spPr>
        <a:xfrm>
          <a:off x="600650" y="1963493"/>
          <a:ext cx="1198745" cy="1198745"/>
        </a:xfrm>
        <a:prstGeom prst="arc">
          <a:avLst>
            <a:gd name="adj1" fmla="val 2400000"/>
            <a:gd name="adj2" fmla="val 8400000"/>
          </a:avLst>
        </a:prstGeom>
        <a:noFill/>
        <a:ln w="25400"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70418E9-4E98-4F4D-9D81-4350712D5127}">
      <dsp:nvSpPr>
        <dsp:cNvPr id="0" name=""/>
        <dsp:cNvSpPr/>
      </dsp:nvSpPr>
      <dsp:spPr>
        <a:xfrm>
          <a:off x="1278" y="2179267"/>
          <a:ext cx="2397491" cy="767197"/>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fr-FR" sz="2400" kern="1200" dirty="0" smtClean="0"/>
            <a:t>High-</a:t>
          </a:r>
          <a:r>
            <a:rPr lang="fr-FR" sz="2400" kern="1200" dirty="0" err="1" smtClean="0"/>
            <a:t>Level</a:t>
          </a:r>
          <a:r>
            <a:rPr lang="fr-FR" sz="2400" kern="1200" dirty="0" smtClean="0"/>
            <a:t> </a:t>
          </a:r>
        </a:p>
        <a:p>
          <a:pPr lvl="0" algn="ctr" defTabSz="1066800">
            <a:lnSpc>
              <a:spcPct val="90000"/>
            </a:lnSpc>
            <a:spcBef>
              <a:spcPct val="0"/>
            </a:spcBef>
            <a:spcAft>
              <a:spcPct val="35000"/>
            </a:spcAft>
          </a:pPr>
          <a:r>
            <a:rPr lang="fr-FR" sz="2400" kern="1200" dirty="0" err="1" smtClean="0"/>
            <a:t>error</a:t>
          </a:r>
          <a:endParaRPr lang="fr-FR" sz="2400" kern="1200" dirty="0"/>
        </a:p>
      </dsp:txBody>
      <dsp:txXfrm>
        <a:off x="1278" y="2179267"/>
        <a:ext cx="2397491" cy="767197"/>
      </dsp:txXfrm>
    </dsp:sp>
    <dsp:sp modelId="{165848FD-9676-4F25-A4DE-2A637C900546}">
      <dsp:nvSpPr>
        <dsp:cNvPr id="0" name=""/>
        <dsp:cNvSpPr/>
      </dsp:nvSpPr>
      <dsp:spPr>
        <a:xfrm>
          <a:off x="3501615" y="1963493"/>
          <a:ext cx="1198745" cy="1198745"/>
        </a:xfrm>
        <a:prstGeom prst="arc">
          <a:avLst>
            <a:gd name="adj1" fmla="val 13200000"/>
            <a:gd name="adj2" fmla="val 19200000"/>
          </a:avLst>
        </a:prstGeom>
        <a:noFill/>
        <a:ln w="25400"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072CD1D-4C70-45B9-B54C-660E7C3A9570}">
      <dsp:nvSpPr>
        <dsp:cNvPr id="0" name=""/>
        <dsp:cNvSpPr/>
      </dsp:nvSpPr>
      <dsp:spPr>
        <a:xfrm>
          <a:off x="3501615" y="1963493"/>
          <a:ext cx="1198745" cy="1198745"/>
        </a:xfrm>
        <a:prstGeom prst="arc">
          <a:avLst>
            <a:gd name="adj1" fmla="val 2400000"/>
            <a:gd name="adj2" fmla="val 8400000"/>
          </a:avLst>
        </a:prstGeom>
        <a:noFill/>
        <a:ln w="25400"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60BB629-D49B-4D17-8ED7-FB1CD97B1FD5}">
      <dsp:nvSpPr>
        <dsp:cNvPr id="0" name=""/>
        <dsp:cNvSpPr/>
      </dsp:nvSpPr>
      <dsp:spPr>
        <a:xfrm>
          <a:off x="2902242" y="2179267"/>
          <a:ext cx="2397491" cy="767197"/>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fr-FR" sz="2400" kern="1200" dirty="0" err="1" smtClean="0"/>
            <a:t>Low-Level</a:t>
          </a:r>
          <a:r>
            <a:rPr lang="fr-FR" sz="2400" kern="1200" dirty="0" smtClean="0"/>
            <a:t> </a:t>
          </a:r>
        </a:p>
        <a:p>
          <a:pPr lvl="0" algn="ctr" defTabSz="1066800">
            <a:lnSpc>
              <a:spcPct val="90000"/>
            </a:lnSpc>
            <a:spcBef>
              <a:spcPct val="0"/>
            </a:spcBef>
            <a:spcAft>
              <a:spcPct val="35000"/>
            </a:spcAft>
          </a:pPr>
          <a:r>
            <a:rPr lang="fr-FR" sz="2400" kern="1200" dirty="0" err="1" smtClean="0"/>
            <a:t>error</a:t>
          </a:r>
          <a:endParaRPr lang="fr-FR" sz="2400" kern="1200" dirty="0"/>
        </a:p>
      </dsp:txBody>
      <dsp:txXfrm>
        <a:off x="2902242" y="2179267"/>
        <a:ext cx="2397491" cy="767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6E53A-DF86-45BC-9957-B5AFC44D4F5B}">
      <dsp:nvSpPr>
        <dsp:cNvPr id="0" name=""/>
        <dsp:cNvSpPr/>
      </dsp:nvSpPr>
      <dsp:spPr>
        <a:xfrm flipV="1">
          <a:off x="103922" y="1915907"/>
          <a:ext cx="4997253" cy="607386"/>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1E43A4-7FB9-402F-87EB-841B3B522F47}">
      <dsp:nvSpPr>
        <dsp:cNvPr id="0" name=""/>
        <dsp:cNvSpPr/>
      </dsp:nvSpPr>
      <dsp:spPr>
        <a:xfrm>
          <a:off x="291425" y="1527792"/>
          <a:ext cx="3830593" cy="813264"/>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13" tIns="0" rIns="154213" bIns="0" numCol="1" spcCol="1270" anchor="ctr" anchorCtr="0">
          <a:noAutofit/>
        </a:bodyPr>
        <a:lstStyle/>
        <a:p>
          <a:pPr lvl="0" algn="l" defTabSz="1066800">
            <a:lnSpc>
              <a:spcPct val="90000"/>
            </a:lnSpc>
            <a:spcBef>
              <a:spcPct val="0"/>
            </a:spcBef>
            <a:spcAft>
              <a:spcPct val="35000"/>
            </a:spcAft>
          </a:pPr>
          <a:r>
            <a:rPr lang="fr-FR" sz="2400" kern="1200" dirty="0" smtClean="0"/>
            <a:t>High-</a:t>
          </a:r>
          <a:r>
            <a:rPr lang="fr-FR" sz="2400" kern="1200" dirty="0" err="1" smtClean="0"/>
            <a:t>Level</a:t>
          </a:r>
          <a:r>
            <a:rPr lang="fr-FR" sz="2400" kern="1200" dirty="0" smtClean="0"/>
            <a:t> </a:t>
          </a:r>
          <a:r>
            <a:rPr lang="fr-FR" sz="2400" kern="1200" dirty="0" err="1" smtClean="0"/>
            <a:t>error</a:t>
          </a:r>
          <a:endParaRPr lang="fr-FR" sz="2400" kern="1200" dirty="0" smtClean="0"/>
        </a:p>
        <a:p>
          <a:pPr lvl="0" algn="l" defTabSz="1066800">
            <a:lnSpc>
              <a:spcPct val="90000"/>
            </a:lnSpc>
            <a:spcBef>
              <a:spcPct val="0"/>
            </a:spcBef>
            <a:spcAft>
              <a:spcPct val="35000"/>
            </a:spcAft>
          </a:pPr>
          <a:r>
            <a:rPr lang="fr-FR" sz="2400" kern="1200" dirty="0" smtClean="0"/>
            <a:t>=&gt;</a:t>
          </a:r>
          <a:endParaRPr lang="fr-FR" sz="2400" kern="1200" dirty="0"/>
        </a:p>
      </dsp:txBody>
      <dsp:txXfrm>
        <a:off x="331125" y="1567492"/>
        <a:ext cx="3751193" cy="7338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6E53A-DF86-45BC-9957-B5AFC44D4F5B}">
      <dsp:nvSpPr>
        <dsp:cNvPr id="0" name=""/>
        <dsp:cNvSpPr/>
      </dsp:nvSpPr>
      <dsp:spPr>
        <a:xfrm flipV="1">
          <a:off x="103922" y="1915907"/>
          <a:ext cx="4997253" cy="607386"/>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1E43A4-7FB9-402F-87EB-841B3B522F47}">
      <dsp:nvSpPr>
        <dsp:cNvPr id="0" name=""/>
        <dsp:cNvSpPr/>
      </dsp:nvSpPr>
      <dsp:spPr>
        <a:xfrm>
          <a:off x="291425" y="1527792"/>
          <a:ext cx="3830593" cy="813264"/>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13" tIns="0" rIns="154213" bIns="0" numCol="1" spcCol="1270" anchor="ctr" anchorCtr="0">
          <a:noAutofit/>
        </a:bodyPr>
        <a:lstStyle/>
        <a:p>
          <a:pPr lvl="0" algn="l" defTabSz="1066800">
            <a:lnSpc>
              <a:spcPct val="90000"/>
            </a:lnSpc>
            <a:spcBef>
              <a:spcPct val="0"/>
            </a:spcBef>
            <a:spcAft>
              <a:spcPct val="35000"/>
            </a:spcAft>
          </a:pPr>
          <a:r>
            <a:rPr lang="fr-FR" sz="2400" kern="1200" dirty="0" err="1" smtClean="0"/>
            <a:t>Low-Level</a:t>
          </a:r>
          <a:r>
            <a:rPr lang="fr-FR" sz="2400" kern="1200" dirty="0" smtClean="0"/>
            <a:t> </a:t>
          </a:r>
          <a:r>
            <a:rPr lang="fr-FR" sz="2400" kern="1200" dirty="0" err="1" smtClean="0"/>
            <a:t>error</a:t>
          </a:r>
          <a:endParaRPr lang="fr-FR" sz="2400" kern="1200" dirty="0" smtClean="0"/>
        </a:p>
        <a:p>
          <a:pPr lvl="0" algn="l" defTabSz="1066800">
            <a:lnSpc>
              <a:spcPct val="90000"/>
            </a:lnSpc>
            <a:spcBef>
              <a:spcPct val="0"/>
            </a:spcBef>
            <a:spcAft>
              <a:spcPct val="35000"/>
            </a:spcAft>
          </a:pPr>
          <a:r>
            <a:rPr lang="fr-FR" sz="2400" kern="1200" dirty="0" smtClean="0"/>
            <a:t>=&gt;</a:t>
          </a:r>
          <a:endParaRPr lang="fr-FR" sz="2400" kern="1200" dirty="0"/>
        </a:p>
      </dsp:txBody>
      <dsp:txXfrm>
        <a:off x="331125" y="1567492"/>
        <a:ext cx="3751193" cy="7338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ADF48-09E2-4600-8A69-86B9E82B8CAF}">
      <dsp:nvSpPr>
        <dsp:cNvPr id="0" name=""/>
        <dsp:cNvSpPr/>
      </dsp:nvSpPr>
      <dsp:spPr>
        <a:xfrm>
          <a:off x="3047999" y="1769321"/>
          <a:ext cx="2156482" cy="374265"/>
        </a:xfrm>
        <a:custGeom>
          <a:avLst/>
          <a:gdLst/>
          <a:ahLst/>
          <a:cxnLst/>
          <a:rect l="0" t="0" r="0" b="0"/>
          <a:pathLst>
            <a:path>
              <a:moveTo>
                <a:pt x="0" y="0"/>
              </a:moveTo>
              <a:lnTo>
                <a:pt x="0" y="187132"/>
              </a:lnTo>
              <a:lnTo>
                <a:pt x="2156482" y="187132"/>
              </a:lnTo>
              <a:lnTo>
                <a:pt x="2156482" y="374265"/>
              </a:lnTo>
            </a:path>
          </a:pathLst>
        </a:custGeom>
        <a:noFill/>
        <a:ln w="25400"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859FC2AB-786C-4366-9B50-9D7FA97A2C36}">
      <dsp:nvSpPr>
        <dsp:cNvPr id="0" name=""/>
        <dsp:cNvSpPr/>
      </dsp:nvSpPr>
      <dsp:spPr>
        <a:xfrm>
          <a:off x="3002279" y="1769321"/>
          <a:ext cx="91440" cy="374265"/>
        </a:xfrm>
        <a:custGeom>
          <a:avLst/>
          <a:gdLst/>
          <a:ahLst/>
          <a:cxnLst/>
          <a:rect l="0" t="0" r="0" b="0"/>
          <a:pathLst>
            <a:path>
              <a:moveTo>
                <a:pt x="45720" y="0"/>
              </a:moveTo>
              <a:lnTo>
                <a:pt x="45720" y="374265"/>
              </a:lnTo>
            </a:path>
          </a:pathLst>
        </a:custGeom>
        <a:noFill/>
        <a:ln w="25400"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E767108-D083-4C9D-B1F6-00FB34C66F17}">
      <dsp:nvSpPr>
        <dsp:cNvPr id="0" name=""/>
        <dsp:cNvSpPr/>
      </dsp:nvSpPr>
      <dsp:spPr>
        <a:xfrm>
          <a:off x="891517" y="1769321"/>
          <a:ext cx="2156482" cy="374265"/>
        </a:xfrm>
        <a:custGeom>
          <a:avLst/>
          <a:gdLst/>
          <a:ahLst/>
          <a:cxnLst/>
          <a:rect l="0" t="0" r="0" b="0"/>
          <a:pathLst>
            <a:path>
              <a:moveTo>
                <a:pt x="2156482" y="0"/>
              </a:moveTo>
              <a:lnTo>
                <a:pt x="2156482" y="187132"/>
              </a:lnTo>
              <a:lnTo>
                <a:pt x="0" y="187132"/>
              </a:lnTo>
              <a:lnTo>
                <a:pt x="0" y="374265"/>
              </a:lnTo>
            </a:path>
          </a:pathLst>
        </a:custGeom>
        <a:noFill/>
        <a:ln w="25400"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150403B4-2155-4E00-9C97-2C06D748911D}">
      <dsp:nvSpPr>
        <dsp:cNvPr id="0" name=""/>
        <dsp:cNvSpPr/>
      </dsp:nvSpPr>
      <dsp:spPr>
        <a:xfrm>
          <a:off x="2602445" y="878212"/>
          <a:ext cx="891108" cy="891108"/>
        </a:xfrm>
        <a:prstGeom prst="arc">
          <a:avLst>
            <a:gd name="adj1" fmla="val 13200000"/>
            <a:gd name="adj2" fmla="val 19200000"/>
          </a:avLst>
        </a:prstGeom>
        <a:noFill/>
        <a:ln w="25400" cap="flat" cmpd="sng" algn="ctr">
          <a:solidFill>
            <a:schemeClr val="dk1">
              <a:shade val="6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0E6BF75-4A93-42B1-98E6-FA932D9D03BD}">
      <dsp:nvSpPr>
        <dsp:cNvPr id="0" name=""/>
        <dsp:cNvSpPr/>
      </dsp:nvSpPr>
      <dsp:spPr>
        <a:xfrm>
          <a:off x="2602445" y="878212"/>
          <a:ext cx="891108" cy="891108"/>
        </a:xfrm>
        <a:prstGeom prst="arc">
          <a:avLst>
            <a:gd name="adj1" fmla="val 2400000"/>
            <a:gd name="adj2" fmla="val 8400000"/>
          </a:avLst>
        </a:prstGeom>
        <a:noFill/>
        <a:ln w="25400" cap="flat" cmpd="sng" algn="ctr">
          <a:solidFill>
            <a:schemeClr val="dk1">
              <a:shade val="6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FB8791E-4A44-4A64-8F85-EA55E6B9FA9D}">
      <dsp:nvSpPr>
        <dsp:cNvPr id="0" name=""/>
        <dsp:cNvSpPr/>
      </dsp:nvSpPr>
      <dsp:spPr>
        <a:xfrm>
          <a:off x="2156891" y="1038612"/>
          <a:ext cx="1782216" cy="570309"/>
        </a:xfrm>
        <a:prstGeom prst="rect">
          <a:avLst/>
        </a:prstGeom>
        <a:noFill/>
        <a:ln w="9525" cap="flat" cmpd="sng" algn="ctr">
          <a:noFill/>
          <a:prstDash val="solid"/>
        </a:ln>
        <a:effectLst/>
        <a:scene3d>
          <a:camera prst="orthographicFront"/>
          <a:lightRig rig="chilly" dir="t"/>
        </a:scene3d>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kern="1200" dirty="0" smtClean="0"/>
            <a:t>Cityscape dataset</a:t>
          </a:r>
          <a:endParaRPr lang="fr-FR" sz="2000" kern="1200" dirty="0"/>
        </a:p>
      </dsp:txBody>
      <dsp:txXfrm>
        <a:off x="2156891" y="1038612"/>
        <a:ext cx="1782216" cy="570309"/>
      </dsp:txXfrm>
    </dsp:sp>
    <dsp:sp modelId="{7DF1526E-2CD1-4180-9599-8B93130F0EF1}">
      <dsp:nvSpPr>
        <dsp:cNvPr id="0" name=""/>
        <dsp:cNvSpPr/>
      </dsp:nvSpPr>
      <dsp:spPr>
        <a:xfrm>
          <a:off x="445963" y="2143586"/>
          <a:ext cx="891108" cy="891108"/>
        </a:xfrm>
        <a:prstGeom prst="arc">
          <a:avLst>
            <a:gd name="adj1" fmla="val 13200000"/>
            <a:gd name="adj2" fmla="val 19200000"/>
          </a:avLst>
        </a:prstGeom>
        <a:noFill/>
        <a:ln w="25400" cap="flat" cmpd="sng" algn="ctr">
          <a:solidFill>
            <a:schemeClr val="dk1">
              <a:shade val="6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6C811A1-0C1E-4B3A-9C03-33782BDC0722}">
      <dsp:nvSpPr>
        <dsp:cNvPr id="0" name=""/>
        <dsp:cNvSpPr/>
      </dsp:nvSpPr>
      <dsp:spPr>
        <a:xfrm>
          <a:off x="445963" y="2143586"/>
          <a:ext cx="891108" cy="891108"/>
        </a:xfrm>
        <a:prstGeom prst="arc">
          <a:avLst>
            <a:gd name="adj1" fmla="val 2400000"/>
            <a:gd name="adj2" fmla="val 8400000"/>
          </a:avLst>
        </a:prstGeom>
        <a:noFill/>
        <a:ln w="25400" cap="flat" cmpd="sng" algn="ctr">
          <a:solidFill>
            <a:schemeClr val="dk1">
              <a:shade val="6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EFF3F7C-8C4C-4A12-BB16-36A6E48CCCCE}">
      <dsp:nvSpPr>
        <dsp:cNvPr id="0" name=""/>
        <dsp:cNvSpPr/>
      </dsp:nvSpPr>
      <dsp:spPr>
        <a:xfrm>
          <a:off x="409" y="2303986"/>
          <a:ext cx="1782216" cy="570309"/>
        </a:xfrm>
        <a:prstGeom prst="rect">
          <a:avLst/>
        </a:prstGeom>
        <a:noFill/>
        <a:ln w="9525" cap="flat" cmpd="sng" algn="ctr">
          <a:noFill/>
          <a:prstDash val="solid"/>
        </a:ln>
        <a:effectLst/>
        <a:scene3d>
          <a:camera prst="orthographicFront"/>
          <a:lightRig rig="chilly" dir="t"/>
        </a:scene3d>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fr-FR" sz="2000" kern="1200" dirty="0" smtClean="0"/>
            <a:t>2,975 </a:t>
          </a:r>
          <a:r>
            <a:rPr lang="fr-FR" sz="2000" kern="1200" dirty="0" err="1" smtClean="0"/>
            <a:t>used</a:t>
          </a:r>
          <a:r>
            <a:rPr lang="fr-FR" sz="2000" kern="1200" dirty="0" smtClean="0"/>
            <a:t> to train the model</a:t>
          </a:r>
          <a:endParaRPr lang="fr-FR" sz="2000" kern="1200" dirty="0"/>
        </a:p>
      </dsp:txBody>
      <dsp:txXfrm>
        <a:off x="409" y="2303986"/>
        <a:ext cx="1782216" cy="570309"/>
      </dsp:txXfrm>
    </dsp:sp>
    <dsp:sp modelId="{05318B91-3E5D-4A1E-8100-D81BFA61D378}">
      <dsp:nvSpPr>
        <dsp:cNvPr id="0" name=""/>
        <dsp:cNvSpPr/>
      </dsp:nvSpPr>
      <dsp:spPr>
        <a:xfrm>
          <a:off x="2602445" y="2143586"/>
          <a:ext cx="891108" cy="891108"/>
        </a:xfrm>
        <a:prstGeom prst="arc">
          <a:avLst>
            <a:gd name="adj1" fmla="val 13200000"/>
            <a:gd name="adj2" fmla="val 19200000"/>
          </a:avLst>
        </a:prstGeom>
        <a:noFill/>
        <a:ln w="25400" cap="flat" cmpd="sng" algn="ctr">
          <a:solidFill>
            <a:schemeClr val="dk1">
              <a:shade val="6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61F96E9-61A1-44C0-97FB-E3D326229CC7}">
      <dsp:nvSpPr>
        <dsp:cNvPr id="0" name=""/>
        <dsp:cNvSpPr/>
      </dsp:nvSpPr>
      <dsp:spPr>
        <a:xfrm>
          <a:off x="2602445" y="2143586"/>
          <a:ext cx="891108" cy="891108"/>
        </a:xfrm>
        <a:prstGeom prst="arc">
          <a:avLst>
            <a:gd name="adj1" fmla="val 2400000"/>
            <a:gd name="adj2" fmla="val 8400000"/>
          </a:avLst>
        </a:prstGeom>
        <a:noFill/>
        <a:ln w="25400" cap="flat" cmpd="sng" algn="ctr">
          <a:solidFill>
            <a:schemeClr val="dk1">
              <a:shade val="6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A7D1E0-5152-4BDF-9998-3C0F348C44E8}">
      <dsp:nvSpPr>
        <dsp:cNvPr id="0" name=""/>
        <dsp:cNvSpPr/>
      </dsp:nvSpPr>
      <dsp:spPr>
        <a:xfrm>
          <a:off x="2156891" y="2303986"/>
          <a:ext cx="1782216" cy="570309"/>
        </a:xfrm>
        <a:prstGeom prst="rect">
          <a:avLst/>
        </a:prstGeom>
        <a:noFill/>
        <a:ln w="9525" cap="flat" cmpd="sng" algn="ctr">
          <a:noFill/>
          <a:prstDash val="solid"/>
        </a:ln>
        <a:effectLst/>
        <a:scene3d>
          <a:camera prst="orthographicFront"/>
          <a:lightRig rig="chilly" dir="t"/>
        </a:scene3d>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fr-FR" sz="2000" kern="1200" dirty="0" smtClean="0"/>
            <a:t>500 </a:t>
          </a:r>
          <a:r>
            <a:rPr lang="fr-FR" sz="2000" kern="1200" dirty="0" err="1" smtClean="0"/>
            <a:t>used</a:t>
          </a:r>
          <a:r>
            <a:rPr lang="fr-FR" sz="2000" kern="1200" dirty="0" smtClean="0"/>
            <a:t> for validation</a:t>
          </a:r>
          <a:endParaRPr lang="fr-FR" sz="2000" kern="1200" dirty="0"/>
        </a:p>
      </dsp:txBody>
      <dsp:txXfrm>
        <a:off x="2156891" y="2303986"/>
        <a:ext cx="1782216" cy="570309"/>
      </dsp:txXfrm>
    </dsp:sp>
    <dsp:sp modelId="{1F065D35-BD72-48A4-AB8C-7E4DD6D8C024}">
      <dsp:nvSpPr>
        <dsp:cNvPr id="0" name=""/>
        <dsp:cNvSpPr/>
      </dsp:nvSpPr>
      <dsp:spPr>
        <a:xfrm>
          <a:off x="4758928" y="2143586"/>
          <a:ext cx="891108" cy="891108"/>
        </a:xfrm>
        <a:prstGeom prst="arc">
          <a:avLst>
            <a:gd name="adj1" fmla="val 13200000"/>
            <a:gd name="adj2" fmla="val 19200000"/>
          </a:avLst>
        </a:prstGeom>
        <a:noFill/>
        <a:ln w="25400" cap="flat" cmpd="sng" algn="ctr">
          <a:solidFill>
            <a:schemeClr val="dk1">
              <a:shade val="6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A48726A-3BB3-45E1-BCBA-83E81C5BC355}">
      <dsp:nvSpPr>
        <dsp:cNvPr id="0" name=""/>
        <dsp:cNvSpPr/>
      </dsp:nvSpPr>
      <dsp:spPr>
        <a:xfrm>
          <a:off x="4758928" y="2143586"/>
          <a:ext cx="891108" cy="891108"/>
        </a:xfrm>
        <a:prstGeom prst="arc">
          <a:avLst>
            <a:gd name="adj1" fmla="val 2400000"/>
            <a:gd name="adj2" fmla="val 8400000"/>
          </a:avLst>
        </a:prstGeom>
        <a:noFill/>
        <a:ln w="25400" cap="flat" cmpd="sng" algn="ctr">
          <a:solidFill>
            <a:schemeClr val="dk1">
              <a:shade val="6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CFC8A7-F77D-4B4F-87D1-63BB44F4BAA5}">
      <dsp:nvSpPr>
        <dsp:cNvPr id="0" name=""/>
        <dsp:cNvSpPr/>
      </dsp:nvSpPr>
      <dsp:spPr>
        <a:xfrm>
          <a:off x="4313373" y="2303986"/>
          <a:ext cx="1782216" cy="570309"/>
        </a:xfrm>
        <a:prstGeom prst="rect">
          <a:avLst/>
        </a:prstGeom>
        <a:noFill/>
        <a:ln w="9525" cap="flat" cmpd="sng" algn="ctr">
          <a:noFill/>
          <a:prstDash val="solid"/>
        </a:ln>
        <a:effectLst/>
        <a:scene3d>
          <a:camera prst="orthographicFront"/>
          <a:lightRig rig="chilly" dir="t"/>
        </a:scene3d>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fr-FR" sz="2000" kern="1200" dirty="0" smtClean="0"/>
            <a:t>1,525 </a:t>
          </a:r>
          <a:r>
            <a:rPr lang="fr-FR" sz="2000" kern="1200" dirty="0" err="1" smtClean="0"/>
            <a:t>used</a:t>
          </a:r>
          <a:r>
            <a:rPr lang="fr-FR" sz="2000" kern="1200" dirty="0" smtClean="0"/>
            <a:t> to test the model</a:t>
          </a:r>
          <a:endParaRPr lang="fr-FR" sz="2000" kern="1200" dirty="0"/>
        </a:p>
      </dsp:txBody>
      <dsp:txXfrm>
        <a:off x="4313373" y="2303986"/>
        <a:ext cx="1782216" cy="5703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8088B-16CE-4B52-896F-66A147D661B6}">
      <dsp:nvSpPr>
        <dsp:cNvPr id="0" name=""/>
        <dsp:cNvSpPr/>
      </dsp:nvSpPr>
      <dsp:spPr>
        <a:xfrm rot="5400000">
          <a:off x="-278290" y="1080171"/>
          <a:ext cx="1238097" cy="149750"/>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5F5839-0302-4691-8DD3-82DF2837D900}">
      <dsp:nvSpPr>
        <dsp:cNvPr id="0" name=""/>
        <dsp:cNvSpPr/>
      </dsp:nvSpPr>
      <dsp:spPr>
        <a:xfrm>
          <a:off x="3065" y="284906"/>
          <a:ext cx="1663898" cy="99833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smtClean="0"/>
            <a:t>Train the discriminator with real image and fake image.</a:t>
          </a:r>
          <a:endParaRPr lang="fr-FR" sz="1200" kern="1200" dirty="0"/>
        </a:p>
      </dsp:txBody>
      <dsp:txXfrm>
        <a:off x="32305" y="314146"/>
        <a:ext cx="1605418" cy="939859"/>
      </dsp:txXfrm>
    </dsp:sp>
    <dsp:sp modelId="{ED24F12C-5BA6-4226-9CDF-43094904AD1F}">
      <dsp:nvSpPr>
        <dsp:cNvPr id="0" name=""/>
        <dsp:cNvSpPr/>
      </dsp:nvSpPr>
      <dsp:spPr>
        <a:xfrm rot="5400000">
          <a:off x="-278290" y="2328095"/>
          <a:ext cx="1238097" cy="149750"/>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D9B12A-95A5-4200-818F-0337822C1247}">
      <dsp:nvSpPr>
        <dsp:cNvPr id="0" name=""/>
        <dsp:cNvSpPr/>
      </dsp:nvSpPr>
      <dsp:spPr>
        <a:xfrm>
          <a:off x="3065" y="1532830"/>
          <a:ext cx="1663898" cy="99833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The segmentation network takes images.</a:t>
          </a:r>
          <a:endParaRPr lang="fr-FR" sz="1200" kern="1200" dirty="0"/>
        </a:p>
      </dsp:txBody>
      <dsp:txXfrm>
        <a:off x="32305" y="1562070"/>
        <a:ext cx="1605418" cy="939859"/>
      </dsp:txXfrm>
    </dsp:sp>
    <dsp:sp modelId="{D7196844-28C5-4FDA-85F9-051EB1C61D4A}">
      <dsp:nvSpPr>
        <dsp:cNvPr id="0" name=""/>
        <dsp:cNvSpPr/>
      </dsp:nvSpPr>
      <dsp:spPr>
        <a:xfrm>
          <a:off x="345671" y="2952057"/>
          <a:ext cx="2203158" cy="149750"/>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71A7DE-0FDF-495B-B8FA-CC311F8FD951}">
      <dsp:nvSpPr>
        <dsp:cNvPr id="0" name=""/>
        <dsp:cNvSpPr/>
      </dsp:nvSpPr>
      <dsp:spPr>
        <a:xfrm>
          <a:off x="3065" y="2780754"/>
          <a:ext cx="1663898" cy="99833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The segmentation predicts segmentation maps.</a:t>
          </a:r>
          <a:endParaRPr lang="fr-FR" sz="1200" kern="1200" dirty="0"/>
        </a:p>
      </dsp:txBody>
      <dsp:txXfrm>
        <a:off x="32305" y="2809994"/>
        <a:ext cx="1605418" cy="939859"/>
      </dsp:txXfrm>
    </dsp:sp>
    <dsp:sp modelId="{6F3BAB34-DF26-4812-A242-0548988D947D}">
      <dsp:nvSpPr>
        <dsp:cNvPr id="0" name=""/>
        <dsp:cNvSpPr/>
      </dsp:nvSpPr>
      <dsp:spPr>
        <a:xfrm rot="16200000">
          <a:off x="1934694" y="2328095"/>
          <a:ext cx="1238097" cy="149750"/>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10DA09-5544-4F11-A6DD-CA3E96C275E7}">
      <dsp:nvSpPr>
        <dsp:cNvPr id="0" name=""/>
        <dsp:cNvSpPr/>
      </dsp:nvSpPr>
      <dsp:spPr>
        <a:xfrm>
          <a:off x="2216050" y="2780754"/>
          <a:ext cx="1663898" cy="99833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concatenate input of the original image and its corresponding predicted segmentation.</a:t>
          </a:r>
          <a:endParaRPr lang="fr-FR" sz="1200" kern="1200" dirty="0"/>
        </a:p>
      </dsp:txBody>
      <dsp:txXfrm>
        <a:off x="2245290" y="2809994"/>
        <a:ext cx="1605418" cy="939859"/>
      </dsp:txXfrm>
    </dsp:sp>
    <dsp:sp modelId="{71B9D8A2-F29B-4CD4-A48E-19502AC78E3B}">
      <dsp:nvSpPr>
        <dsp:cNvPr id="0" name=""/>
        <dsp:cNvSpPr/>
      </dsp:nvSpPr>
      <dsp:spPr>
        <a:xfrm rot="16200000">
          <a:off x="1934694" y="1080171"/>
          <a:ext cx="1238097" cy="149750"/>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392338-D2F4-446A-B28F-CE40C06EDFFE}">
      <dsp:nvSpPr>
        <dsp:cNvPr id="0" name=""/>
        <dsp:cNvSpPr/>
      </dsp:nvSpPr>
      <dsp:spPr>
        <a:xfrm>
          <a:off x="2216050" y="1532830"/>
          <a:ext cx="1663898" cy="99833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The discriminator take the </a:t>
          </a:r>
          <a:r>
            <a:rPr lang="en-US" sz="1200" kern="1200" dirty="0" err="1" smtClean="0"/>
            <a:t>concatination</a:t>
          </a:r>
          <a:r>
            <a:rPr lang="en-US" sz="1200" kern="1200" dirty="0" smtClean="0"/>
            <a:t> images.</a:t>
          </a:r>
          <a:endParaRPr lang="fr-FR" sz="1200" kern="1200" dirty="0"/>
        </a:p>
      </dsp:txBody>
      <dsp:txXfrm>
        <a:off x="2245290" y="1562070"/>
        <a:ext cx="1605418" cy="939859"/>
      </dsp:txXfrm>
    </dsp:sp>
    <dsp:sp modelId="{A5150971-3225-4197-ADF4-6A995331BBE4}">
      <dsp:nvSpPr>
        <dsp:cNvPr id="0" name=""/>
        <dsp:cNvSpPr/>
      </dsp:nvSpPr>
      <dsp:spPr>
        <a:xfrm>
          <a:off x="2558656" y="456209"/>
          <a:ext cx="2203158" cy="149750"/>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AD587F-88E8-4AC2-9991-3CAF056DAB3D}">
      <dsp:nvSpPr>
        <dsp:cNvPr id="0" name=""/>
        <dsp:cNvSpPr/>
      </dsp:nvSpPr>
      <dsp:spPr>
        <a:xfrm>
          <a:off x="2216050" y="284906"/>
          <a:ext cx="1663898" cy="99833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The discriminator predict if it is fake or real. </a:t>
          </a:r>
          <a:endParaRPr lang="fr-FR" sz="1200" kern="1200" dirty="0"/>
        </a:p>
      </dsp:txBody>
      <dsp:txXfrm>
        <a:off x="2245290" y="314146"/>
        <a:ext cx="1605418" cy="939859"/>
      </dsp:txXfrm>
    </dsp:sp>
    <dsp:sp modelId="{134EF39F-8022-410C-B94C-CC3CD11E03BC}">
      <dsp:nvSpPr>
        <dsp:cNvPr id="0" name=""/>
        <dsp:cNvSpPr/>
      </dsp:nvSpPr>
      <dsp:spPr>
        <a:xfrm>
          <a:off x="4429035" y="284906"/>
          <a:ext cx="1663898" cy="998339"/>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update the segmentation network with the output of the discriminator.</a:t>
          </a:r>
          <a:endParaRPr lang="fr-FR" sz="1200" kern="1200" dirty="0"/>
        </a:p>
      </dsp:txBody>
      <dsp:txXfrm>
        <a:off x="4458275" y="314146"/>
        <a:ext cx="1605418" cy="9398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507E4-7FD6-4AED-9091-AD39DE0CB758}">
      <dsp:nvSpPr>
        <dsp:cNvPr id="0" name=""/>
        <dsp:cNvSpPr/>
      </dsp:nvSpPr>
      <dsp:spPr>
        <a:xfrm>
          <a:off x="2839447" y="494069"/>
          <a:ext cx="382904" cy="91440"/>
        </a:xfrm>
        <a:custGeom>
          <a:avLst/>
          <a:gdLst/>
          <a:ahLst/>
          <a:cxnLst/>
          <a:rect l="0" t="0" r="0" b="0"/>
          <a:pathLst>
            <a:path>
              <a:moveTo>
                <a:pt x="0" y="45720"/>
              </a:moveTo>
              <a:lnTo>
                <a:pt x="382904"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3020562" y="537722"/>
        <a:ext cx="20675" cy="4135"/>
      </dsp:txXfrm>
    </dsp:sp>
    <dsp:sp modelId="{F2EBB419-D959-46F7-84BE-1F0020C6521D}">
      <dsp:nvSpPr>
        <dsp:cNvPr id="0" name=""/>
        <dsp:cNvSpPr/>
      </dsp:nvSpPr>
      <dsp:spPr>
        <a:xfrm>
          <a:off x="1043404" y="436"/>
          <a:ext cx="1797843" cy="1078706"/>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 Find the frequency number of each class for both matrices.</a:t>
          </a:r>
          <a:endParaRPr lang="fr-FR" sz="1500" kern="1200" dirty="0"/>
        </a:p>
      </dsp:txBody>
      <dsp:txXfrm>
        <a:off x="1043404" y="436"/>
        <a:ext cx="1797843" cy="1078706"/>
      </dsp:txXfrm>
    </dsp:sp>
    <dsp:sp modelId="{40590FF8-9746-4E8F-BCD8-6D3473EE9F75}">
      <dsp:nvSpPr>
        <dsp:cNvPr id="0" name=""/>
        <dsp:cNvSpPr/>
      </dsp:nvSpPr>
      <dsp:spPr>
        <a:xfrm>
          <a:off x="1942326" y="1077342"/>
          <a:ext cx="2211347" cy="382904"/>
        </a:xfrm>
        <a:custGeom>
          <a:avLst/>
          <a:gdLst/>
          <a:ahLst/>
          <a:cxnLst/>
          <a:rect l="0" t="0" r="0" b="0"/>
          <a:pathLst>
            <a:path>
              <a:moveTo>
                <a:pt x="2211347" y="0"/>
              </a:moveTo>
              <a:lnTo>
                <a:pt x="2211347" y="208552"/>
              </a:lnTo>
              <a:lnTo>
                <a:pt x="0" y="208552"/>
              </a:lnTo>
              <a:lnTo>
                <a:pt x="0" y="382904"/>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991758" y="1266727"/>
        <a:ext cx="112483" cy="4135"/>
      </dsp:txXfrm>
    </dsp:sp>
    <dsp:sp modelId="{019CB746-4479-4108-80F1-147EFBCC035D}">
      <dsp:nvSpPr>
        <dsp:cNvPr id="0" name=""/>
        <dsp:cNvSpPr/>
      </dsp:nvSpPr>
      <dsp:spPr>
        <a:xfrm>
          <a:off x="3254752" y="436"/>
          <a:ext cx="1797843" cy="1078706"/>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Convert the matrix to 1D format.</a:t>
          </a:r>
          <a:endParaRPr lang="fr-FR" sz="1500" kern="1200" dirty="0"/>
        </a:p>
      </dsp:txBody>
      <dsp:txXfrm>
        <a:off x="3254752" y="436"/>
        <a:ext cx="1797843" cy="1078706"/>
      </dsp:txXfrm>
    </dsp:sp>
    <dsp:sp modelId="{727E053E-16E0-43F2-949E-5C030643FFA0}">
      <dsp:nvSpPr>
        <dsp:cNvPr id="0" name=""/>
        <dsp:cNvSpPr/>
      </dsp:nvSpPr>
      <dsp:spPr>
        <a:xfrm>
          <a:off x="2839447" y="1986280"/>
          <a:ext cx="382904" cy="91440"/>
        </a:xfrm>
        <a:custGeom>
          <a:avLst/>
          <a:gdLst/>
          <a:ahLst/>
          <a:cxnLst/>
          <a:rect l="0" t="0" r="0" b="0"/>
          <a:pathLst>
            <a:path>
              <a:moveTo>
                <a:pt x="0" y="45720"/>
              </a:moveTo>
              <a:lnTo>
                <a:pt x="382904"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3020562" y="2029932"/>
        <a:ext cx="20675" cy="4135"/>
      </dsp:txXfrm>
    </dsp:sp>
    <dsp:sp modelId="{E924DCCB-B439-459F-B4C6-2A938CB9B974}">
      <dsp:nvSpPr>
        <dsp:cNvPr id="0" name=""/>
        <dsp:cNvSpPr/>
      </dsp:nvSpPr>
      <dsp:spPr>
        <a:xfrm>
          <a:off x="1043404" y="1492646"/>
          <a:ext cx="1797843" cy="1078706"/>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Find out the category matrix.</a:t>
          </a:r>
          <a:endParaRPr lang="fr-FR" sz="1500" kern="1200" dirty="0"/>
        </a:p>
      </dsp:txBody>
      <dsp:txXfrm>
        <a:off x="1043404" y="1492646"/>
        <a:ext cx="1797843" cy="1078706"/>
      </dsp:txXfrm>
    </dsp:sp>
    <dsp:sp modelId="{40BC7B03-F9E1-4AED-82BC-2F581137D713}">
      <dsp:nvSpPr>
        <dsp:cNvPr id="0" name=""/>
        <dsp:cNvSpPr/>
      </dsp:nvSpPr>
      <dsp:spPr>
        <a:xfrm>
          <a:off x="1942326" y="2569553"/>
          <a:ext cx="2211347" cy="382904"/>
        </a:xfrm>
        <a:custGeom>
          <a:avLst/>
          <a:gdLst/>
          <a:ahLst/>
          <a:cxnLst/>
          <a:rect l="0" t="0" r="0" b="0"/>
          <a:pathLst>
            <a:path>
              <a:moveTo>
                <a:pt x="2211347" y="0"/>
              </a:moveTo>
              <a:lnTo>
                <a:pt x="2211347" y="208552"/>
              </a:lnTo>
              <a:lnTo>
                <a:pt x="0" y="208552"/>
              </a:lnTo>
              <a:lnTo>
                <a:pt x="0" y="382904"/>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991758" y="2758937"/>
        <a:ext cx="112483" cy="4135"/>
      </dsp:txXfrm>
    </dsp:sp>
    <dsp:sp modelId="{B8E530DA-F3CA-4A68-8B5F-9832AEF69405}">
      <dsp:nvSpPr>
        <dsp:cNvPr id="0" name=""/>
        <dsp:cNvSpPr/>
      </dsp:nvSpPr>
      <dsp:spPr>
        <a:xfrm>
          <a:off x="3254752" y="1492646"/>
          <a:ext cx="1797843" cy="1078706"/>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fr-FR" sz="1500" kern="1200" dirty="0" err="1" smtClean="0"/>
            <a:t>Construct</a:t>
          </a:r>
          <a:r>
            <a:rPr lang="fr-FR" sz="1500" kern="1200" dirty="0" smtClean="0"/>
            <a:t> the confusion matrix.</a:t>
          </a:r>
          <a:endParaRPr lang="fr-FR" sz="1500" kern="1200" dirty="0"/>
        </a:p>
      </dsp:txBody>
      <dsp:txXfrm>
        <a:off x="3254752" y="1492646"/>
        <a:ext cx="1797843" cy="1078706"/>
      </dsp:txXfrm>
    </dsp:sp>
    <dsp:sp modelId="{E1F46DEA-5BC7-4222-8984-2DE635BF6629}">
      <dsp:nvSpPr>
        <dsp:cNvPr id="0" name=""/>
        <dsp:cNvSpPr/>
      </dsp:nvSpPr>
      <dsp:spPr>
        <a:xfrm>
          <a:off x="2839447" y="3478490"/>
          <a:ext cx="382904" cy="91440"/>
        </a:xfrm>
        <a:custGeom>
          <a:avLst/>
          <a:gdLst/>
          <a:ahLst/>
          <a:cxnLst/>
          <a:rect l="0" t="0" r="0" b="0"/>
          <a:pathLst>
            <a:path>
              <a:moveTo>
                <a:pt x="0" y="45720"/>
              </a:moveTo>
              <a:lnTo>
                <a:pt x="382904"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3020562" y="3522142"/>
        <a:ext cx="20675" cy="4135"/>
      </dsp:txXfrm>
    </dsp:sp>
    <dsp:sp modelId="{B7E682AB-8EDE-4081-B978-0C2E52806E74}">
      <dsp:nvSpPr>
        <dsp:cNvPr id="0" name=""/>
        <dsp:cNvSpPr/>
      </dsp:nvSpPr>
      <dsp:spPr>
        <a:xfrm>
          <a:off x="1043404" y="2984857"/>
          <a:ext cx="1797843" cy="1078706"/>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Calculate </a:t>
          </a:r>
          <a:r>
            <a:rPr lang="en-US" sz="1500" kern="1200" dirty="0" err="1" smtClean="0"/>
            <a:t>IoU</a:t>
          </a:r>
          <a:r>
            <a:rPr lang="en-US" sz="1500" kern="1200" dirty="0" smtClean="0"/>
            <a:t> for individual classes.</a:t>
          </a:r>
          <a:endParaRPr lang="fr-FR" sz="1500" kern="1200" dirty="0"/>
        </a:p>
      </dsp:txBody>
      <dsp:txXfrm>
        <a:off x="1043404" y="2984857"/>
        <a:ext cx="1797843" cy="1078706"/>
      </dsp:txXfrm>
    </dsp:sp>
    <dsp:sp modelId="{54102001-A2AE-44BF-9EF6-B39A24C1D439}">
      <dsp:nvSpPr>
        <dsp:cNvPr id="0" name=""/>
        <dsp:cNvSpPr/>
      </dsp:nvSpPr>
      <dsp:spPr>
        <a:xfrm>
          <a:off x="3254752" y="2984857"/>
          <a:ext cx="1797843" cy="1078706"/>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Calculate </a:t>
          </a:r>
          <a:r>
            <a:rPr lang="en-US" sz="1500" kern="1200" dirty="0" err="1" smtClean="0"/>
            <a:t>MIoU</a:t>
          </a:r>
          <a:r>
            <a:rPr lang="en-US" sz="1500" kern="1200" dirty="0" smtClean="0"/>
            <a:t> for the actual-predicted pair.</a:t>
          </a:r>
          <a:endParaRPr lang="fr-FR" sz="1500" kern="1200" dirty="0"/>
        </a:p>
      </dsp:txBody>
      <dsp:txXfrm>
        <a:off x="3254752" y="2984857"/>
        <a:ext cx="1797843" cy="1078706"/>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b6a08a448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b6a08a44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The continuing evolution of automotive technology aims to deliver even greater safety benefits and automated driving systems that — one day — can handle the whole task of driving when we don’t want to or can’t do it ourselves. Fully automated cars and trucks that drive us, instead of us driving them, will become a reality.</a:t>
            </a:r>
            <a:endParaRPr lang="fr-FR" dirty="0"/>
          </a:p>
        </p:txBody>
      </p:sp>
    </p:spTree>
    <p:extLst>
      <p:ext uri="{BB962C8B-B14F-4D97-AF65-F5344CB8AC3E}">
        <p14:creationId xmlns:p14="http://schemas.microsoft.com/office/powerpoint/2010/main" val="4275302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GB" dirty="0" smtClean="0"/>
              <a:t>This car rely on sensors,</a:t>
            </a:r>
            <a:r>
              <a:rPr lang="en-GB" baseline="0" dirty="0" smtClean="0"/>
              <a:t> </a:t>
            </a:r>
            <a:r>
              <a:rPr lang="en-GB" baseline="0" dirty="0" err="1" smtClean="0"/>
              <a:t>complexe</a:t>
            </a:r>
            <a:r>
              <a:rPr lang="en-GB" baseline="0" dirty="0" smtClean="0"/>
              <a:t> algorithms, machine learning systems and video camera to detect traffic lights, read road signs etc…</a:t>
            </a:r>
          </a:p>
          <a:p>
            <a:r>
              <a:rPr lang="en-GB" baseline="0" dirty="0" smtClean="0"/>
              <a:t>Semantic segmentation is one of the key computer vision tasks in various applications including autonomous driving.</a:t>
            </a:r>
            <a:endParaRPr lang="fr-FR" dirty="0"/>
          </a:p>
        </p:txBody>
      </p:sp>
    </p:spTree>
    <p:extLst>
      <p:ext uri="{BB962C8B-B14F-4D97-AF65-F5344CB8AC3E}">
        <p14:creationId xmlns:p14="http://schemas.microsoft.com/office/powerpoint/2010/main" val="236319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GB" dirty="0" smtClean="0"/>
              <a:t>Deep convolutional neural networks have demonstrated</a:t>
            </a:r>
            <a:r>
              <a:rPr lang="en-GB" baseline="0" dirty="0" smtClean="0"/>
              <a:t> great results on this task. But, it is a sophisticated process that involves much manual efforts.</a:t>
            </a:r>
          </a:p>
          <a:p>
            <a:r>
              <a:rPr lang="en-GB" baseline="0" dirty="0" smtClean="0"/>
              <a:t>Our work is how to deal with low level : that gives us a wrong object shapes, inaccurate boundaries and incoherent surfaces.</a:t>
            </a:r>
          </a:p>
          <a:p>
            <a:r>
              <a:rPr lang="en-GB" baseline="0" dirty="0" smtClean="0"/>
              <a:t>High: which leads to assigning large image regions to wrong classes.</a:t>
            </a:r>
            <a:r>
              <a:rPr lang="en-GB" dirty="0" smtClean="0"/>
              <a:t> </a:t>
            </a:r>
            <a:endParaRPr lang="fr-FR" dirty="0"/>
          </a:p>
        </p:txBody>
      </p:sp>
    </p:spTree>
    <p:extLst>
      <p:ext uri="{BB962C8B-B14F-4D97-AF65-F5344CB8AC3E}">
        <p14:creationId xmlns:p14="http://schemas.microsoft.com/office/powerpoint/2010/main" val="3767944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82566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GB" dirty="0" smtClean="0"/>
              <a:t>To alleviate this two type of error,</a:t>
            </a:r>
            <a:r>
              <a:rPr lang="en-GB" baseline="0" dirty="0" smtClean="0"/>
              <a:t> we have worked on two network brunches designed </a:t>
            </a:r>
            <a:r>
              <a:rPr lang="en-GB" baseline="0" dirty="0" err="1" smtClean="0"/>
              <a:t>seperately</a:t>
            </a:r>
            <a:r>
              <a:rPr lang="en-GB" baseline="0" dirty="0" smtClean="0"/>
              <a:t> address.</a:t>
            </a:r>
          </a:p>
          <a:p>
            <a:r>
              <a:rPr lang="en-GB" baseline="0" dirty="0" smtClean="0"/>
              <a:t>Propose / acts as a generator</a:t>
            </a:r>
            <a:endParaRPr lang="fr-FR" dirty="0"/>
          </a:p>
        </p:txBody>
      </p:sp>
    </p:spTree>
    <p:extLst>
      <p:ext uri="{BB962C8B-B14F-4D97-AF65-F5344CB8AC3E}">
        <p14:creationId xmlns:p14="http://schemas.microsoft.com/office/powerpoint/2010/main" val="3745316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92244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Google Shape;14;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Google Shape;15;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 name="Google Shape;16;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Google Shape;25;p4"/>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6" name="Google Shape;26;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Google Shape;27;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Google Shape;28;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 name="Google Shape;31;p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Google Shape;32;p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Google Shape;34;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 name="Google Shape;35;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Google Shape;39;p6"/>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Google Shape;43;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Google Shape;44;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Google Shape;47;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Google Shape;48;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Google Shape;49;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Google Shape;57;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Google Shape;58;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0"/>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Google Shape;65;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rgbClr val="FAFAFA"/>
            </a:gs>
            <a:gs pos="100000">
              <a:srgbClr val="CECECE"/>
            </a:gs>
          </a:gsLst>
          <a:lin ang="54000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1635450" y="58075"/>
            <a:ext cx="1184750" cy="1184750"/>
          </a:xfrm>
          <a:prstGeom prst="rect">
            <a:avLst/>
          </a:prstGeom>
          <a:noFill/>
          <a:ln>
            <a:noFill/>
          </a:ln>
        </p:spPr>
      </p:pic>
      <p:sp>
        <p:nvSpPr>
          <p:cNvPr id="85" name="Google Shape;85;p13"/>
          <p:cNvSpPr txBox="1"/>
          <p:nvPr/>
        </p:nvSpPr>
        <p:spPr>
          <a:xfrm>
            <a:off x="1704900" y="1297157"/>
            <a:ext cx="5628600" cy="4989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B1185"/>
              </a:buClr>
              <a:buSzPts val="2400"/>
              <a:buFont typeface="Arial"/>
              <a:buNone/>
            </a:pPr>
            <a:r>
              <a:rPr lang="fr" sz="2200" b="1" i="0" u="none" strike="noStrike" cap="none" dirty="0">
                <a:solidFill>
                  <a:srgbClr val="0B1185"/>
                </a:solidFill>
                <a:latin typeface="Arial"/>
                <a:ea typeface="Arial"/>
                <a:cs typeface="Arial"/>
                <a:sym typeface="Arial"/>
              </a:rPr>
              <a:t>Engineering Internship Presentation</a:t>
            </a:r>
            <a:endParaRPr sz="1200" dirty="0"/>
          </a:p>
        </p:txBody>
      </p:sp>
      <p:sp>
        <p:nvSpPr>
          <p:cNvPr id="86" name="Google Shape;86;p13"/>
          <p:cNvSpPr txBox="1"/>
          <p:nvPr/>
        </p:nvSpPr>
        <p:spPr>
          <a:xfrm>
            <a:off x="422700" y="1796050"/>
            <a:ext cx="8298600" cy="889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fr" sz="2600" b="1" dirty="0">
                <a:solidFill>
                  <a:srgbClr val="1B4585"/>
                </a:solidFill>
              </a:rPr>
              <a:t>Semi-supervised semantic segmentation </a:t>
            </a:r>
            <a:endParaRPr sz="2600" b="1" dirty="0">
              <a:solidFill>
                <a:srgbClr val="1B4585"/>
              </a:solidFill>
            </a:endParaRPr>
          </a:p>
          <a:p>
            <a:pPr marL="0" lvl="0" indent="0" algn="ctr" rtl="0">
              <a:lnSpc>
                <a:spcPct val="90000"/>
              </a:lnSpc>
              <a:spcBef>
                <a:spcPts val="0"/>
              </a:spcBef>
              <a:spcAft>
                <a:spcPts val="0"/>
              </a:spcAft>
              <a:buNone/>
            </a:pPr>
            <a:r>
              <a:rPr lang="fr" sz="2600" b="1" dirty="0">
                <a:solidFill>
                  <a:srgbClr val="1B4585"/>
                </a:solidFill>
              </a:rPr>
              <a:t>with High- and Low-Level Consistency</a:t>
            </a:r>
            <a:endParaRPr sz="2600" b="1" dirty="0">
              <a:solidFill>
                <a:srgbClr val="1B4585"/>
              </a:solidFill>
            </a:endParaRPr>
          </a:p>
        </p:txBody>
      </p:sp>
      <p:sp>
        <p:nvSpPr>
          <p:cNvPr id="87" name="Google Shape;87;p13"/>
          <p:cNvSpPr txBox="1"/>
          <p:nvPr/>
        </p:nvSpPr>
        <p:spPr>
          <a:xfrm>
            <a:off x="60450" y="3080025"/>
            <a:ext cx="9023100" cy="1926651"/>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fr" sz="1500" b="1" i="1" dirty="0">
                <a:solidFill>
                  <a:srgbClr val="262626"/>
                </a:solidFill>
              </a:rPr>
              <a:t>Elaborated by :  </a:t>
            </a:r>
            <a:r>
              <a:rPr lang="fr" sz="1500" b="1" dirty="0">
                <a:solidFill>
                  <a:srgbClr val="1B4585"/>
                </a:solidFill>
              </a:rPr>
              <a:t>Ines KOTTI</a:t>
            </a:r>
            <a:endParaRPr sz="900" dirty="0">
              <a:solidFill>
                <a:schemeClr val="dk1"/>
              </a:solidFill>
            </a:endParaRPr>
          </a:p>
          <a:p>
            <a:pPr marL="0" lvl="0" indent="0" algn="l" rtl="0">
              <a:lnSpc>
                <a:spcPct val="90000"/>
              </a:lnSpc>
              <a:spcBef>
                <a:spcPts val="600"/>
              </a:spcBef>
              <a:spcAft>
                <a:spcPts val="0"/>
              </a:spcAft>
              <a:buNone/>
            </a:pPr>
            <a:r>
              <a:rPr lang="fr" sz="1500" b="1" dirty="0">
                <a:solidFill>
                  <a:srgbClr val="1B4585"/>
                </a:solidFill>
              </a:rPr>
              <a:t>	           </a:t>
            </a:r>
            <a:r>
              <a:rPr lang="fr" sz="1500" b="1" dirty="0">
                <a:solidFill>
                  <a:srgbClr val="3F3F3F"/>
                </a:solidFill>
              </a:rPr>
              <a:t>3</a:t>
            </a:r>
            <a:r>
              <a:rPr lang="fr" sz="1500" b="1" baseline="30000" dirty="0">
                <a:solidFill>
                  <a:srgbClr val="3F3F3F"/>
                </a:solidFill>
              </a:rPr>
              <a:t>rd</a:t>
            </a:r>
            <a:r>
              <a:rPr lang="fr" sz="1500" b="1" dirty="0">
                <a:solidFill>
                  <a:srgbClr val="3F3F3F"/>
                </a:solidFill>
              </a:rPr>
              <a:t>  Year Engineering Student </a:t>
            </a:r>
            <a:endParaRPr sz="900" dirty="0">
              <a:solidFill>
                <a:schemeClr val="dk1"/>
              </a:solidFill>
            </a:endParaRPr>
          </a:p>
          <a:p>
            <a:pPr marL="0" lvl="0" indent="0" algn="l" rtl="0">
              <a:lnSpc>
                <a:spcPct val="90000"/>
              </a:lnSpc>
              <a:spcBef>
                <a:spcPts val="600"/>
              </a:spcBef>
              <a:spcAft>
                <a:spcPts val="0"/>
              </a:spcAft>
              <a:buNone/>
            </a:pPr>
            <a:endParaRPr sz="1500" b="1" dirty="0">
              <a:solidFill>
                <a:schemeClr val="dk1"/>
              </a:solidFill>
            </a:endParaRPr>
          </a:p>
          <a:p>
            <a:pPr marL="0" lvl="0" indent="0" algn="l" rtl="0">
              <a:lnSpc>
                <a:spcPct val="90000"/>
              </a:lnSpc>
              <a:spcBef>
                <a:spcPts val="600"/>
              </a:spcBef>
              <a:spcAft>
                <a:spcPts val="0"/>
              </a:spcAft>
              <a:buNone/>
            </a:pPr>
            <a:r>
              <a:rPr lang="fr" sz="1500" b="1" i="1" dirty="0">
                <a:solidFill>
                  <a:srgbClr val="262626"/>
                </a:solidFill>
              </a:rPr>
              <a:t>Supervised by :  </a:t>
            </a:r>
            <a:r>
              <a:rPr lang="fr" sz="1500" b="1" dirty="0">
                <a:solidFill>
                  <a:srgbClr val="1B4585"/>
                </a:solidFill>
              </a:rPr>
              <a:t>Mr. Nizar BOUGUILA  </a:t>
            </a:r>
            <a:r>
              <a:rPr lang="fr" sz="1900" b="1" dirty="0">
                <a:solidFill>
                  <a:srgbClr val="1B4585"/>
                </a:solidFill>
              </a:rPr>
              <a:t>-</a:t>
            </a:r>
            <a:r>
              <a:rPr lang="fr" sz="1500" b="1" dirty="0">
                <a:solidFill>
                  <a:srgbClr val="1B4585"/>
                </a:solidFill>
              </a:rPr>
              <a:t>  </a:t>
            </a:r>
            <a:r>
              <a:rPr lang="fr" sz="1500" b="1" dirty="0">
                <a:solidFill>
                  <a:srgbClr val="3F3F3F"/>
                </a:solidFill>
              </a:rPr>
              <a:t>Professor at </a:t>
            </a:r>
            <a:r>
              <a:rPr lang="fr-FR" sz="1500" b="1" dirty="0" smtClean="0">
                <a:solidFill>
                  <a:srgbClr val="3F3F3F"/>
                </a:solidFill>
              </a:rPr>
              <a:t>Concordia </a:t>
            </a:r>
            <a:r>
              <a:rPr lang="fr-FR" sz="1500" b="1" dirty="0">
                <a:solidFill>
                  <a:srgbClr val="3F3F3F"/>
                </a:solidFill>
              </a:rPr>
              <a:t>u</a:t>
            </a:r>
            <a:r>
              <a:rPr lang="fr-FR" sz="1500" b="1" dirty="0" smtClean="0">
                <a:solidFill>
                  <a:srgbClr val="3F3F3F"/>
                </a:solidFill>
              </a:rPr>
              <a:t>niversity</a:t>
            </a:r>
            <a:endParaRPr sz="900" dirty="0">
              <a:solidFill>
                <a:schemeClr val="dk1"/>
              </a:solidFill>
            </a:endParaRPr>
          </a:p>
          <a:p>
            <a:pPr marL="0" lvl="0" indent="0" algn="l" rtl="0">
              <a:lnSpc>
                <a:spcPct val="90000"/>
              </a:lnSpc>
              <a:spcBef>
                <a:spcPts val="600"/>
              </a:spcBef>
              <a:spcAft>
                <a:spcPts val="0"/>
              </a:spcAft>
              <a:buNone/>
            </a:pPr>
            <a:r>
              <a:rPr lang="fr" sz="1500" b="1" dirty="0">
                <a:solidFill>
                  <a:srgbClr val="0B1185"/>
                </a:solidFill>
              </a:rPr>
              <a:t>                        </a:t>
            </a:r>
            <a:r>
              <a:rPr lang="fr" sz="1500" b="1" dirty="0">
                <a:solidFill>
                  <a:srgbClr val="1B4585"/>
                </a:solidFill>
              </a:rPr>
              <a:t>Mr. Vahid KHORASANI GHASSAB </a:t>
            </a:r>
            <a:r>
              <a:rPr lang="fr" sz="1900" b="1" dirty="0">
                <a:solidFill>
                  <a:srgbClr val="1B4585"/>
                </a:solidFill>
              </a:rPr>
              <a:t>-</a:t>
            </a:r>
            <a:r>
              <a:rPr lang="fr" sz="1500" b="1" dirty="0">
                <a:solidFill>
                  <a:srgbClr val="1B4585"/>
                </a:solidFill>
              </a:rPr>
              <a:t>  </a:t>
            </a:r>
            <a:r>
              <a:rPr lang="fr" sz="1500" b="1" dirty="0">
                <a:solidFill>
                  <a:srgbClr val="3F3F3F"/>
                </a:solidFill>
              </a:rPr>
              <a:t>Assistant </a:t>
            </a:r>
            <a:r>
              <a:rPr lang="fr" sz="1500" b="1" dirty="0" smtClean="0">
                <a:solidFill>
                  <a:srgbClr val="3F3F3F"/>
                </a:solidFill>
              </a:rPr>
              <a:t>professor </a:t>
            </a:r>
            <a:endParaRPr sz="900" b="1" dirty="0">
              <a:solidFill>
                <a:srgbClr val="1B4585"/>
              </a:solidFill>
            </a:endParaRPr>
          </a:p>
          <a:p>
            <a:pPr marL="0" lvl="0" indent="0" algn="ctr" rtl="0">
              <a:lnSpc>
                <a:spcPct val="90000"/>
              </a:lnSpc>
              <a:spcBef>
                <a:spcPts val="600"/>
              </a:spcBef>
              <a:spcAft>
                <a:spcPts val="0"/>
              </a:spcAft>
              <a:buNone/>
            </a:pPr>
            <a:r>
              <a:rPr lang="fr" sz="1500" b="1" dirty="0">
                <a:solidFill>
                  <a:srgbClr val="0B1185"/>
                </a:solidFill>
              </a:rPr>
              <a:t>A.Y 2020 - 2021</a:t>
            </a:r>
            <a:endParaRPr sz="900" dirty="0"/>
          </a:p>
        </p:txBody>
      </p:sp>
      <p:pic>
        <p:nvPicPr>
          <p:cNvPr id="88" name="Google Shape;88;p13"/>
          <p:cNvPicPr preferRelativeResize="0"/>
          <p:nvPr/>
        </p:nvPicPr>
        <p:blipFill>
          <a:blip r:embed="rId4">
            <a:alphaModFix/>
          </a:blip>
          <a:stretch>
            <a:fillRect/>
          </a:stretch>
        </p:blipFill>
        <p:spPr>
          <a:xfrm>
            <a:off x="5076512" y="58075"/>
            <a:ext cx="2432038" cy="13438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3680196" y="2183525"/>
            <a:ext cx="5042890" cy="769441"/>
          </a:xfrm>
          <a:prstGeom prst="rect">
            <a:avLst/>
          </a:prstGeom>
          <a:noFill/>
        </p:spPr>
        <p:txBody>
          <a:bodyPr wrap="square" rtlCol="0">
            <a:spAutoFit/>
          </a:bodyPr>
          <a:lstStyle/>
          <a:p>
            <a:pPr fontAlgn="base"/>
            <a:r>
              <a:rPr lang="en-US" sz="4400" b="1" dirty="0" smtClean="0">
                <a:solidFill>
                  <a:srgbClr val="1B4585"/>
                </a:solidFill>
                <a:latin typeface="Baskerville Old Face" panose="02020602080505020303" pitchFamily="18" charset="0"/>
              </a:rPr>
              <a:t>Problem </a:t>
            </a:r>
            <a:r>
              <a:rPr lang="en-US" sz="4400" b="1" dirty="0">
                <a:solidFill>
                  <a:srgbClr val="1B4585"/>
                </a:solidFill>
                <a:latin typeface="Baskerville Old Face" panose="02020602080505020303" pitchFamily="18" charset="0"/>
              </a:rPr>
              <a:t>Modeling</a:t>
            </a:r>
          </a:p>
        </p:txBody>
      </p:sp>
      <p:grpSp>
        <p:nvGrpSpPr>
          <p:cNvPr id="11" name="Groupe 10"/>
          <p:cNvGrpSpPr/>
          <p:nvPr/>
        </p:nvGrpSpPr>
        <p:grpSpPr>
          <a:xfrm>
            <a:off x="-1" y="-83127"/>
            <a:ext cx="2286001" cy="5320145"/>
            <a:chOff x="-1" y="-83127"/>
            <a:chExt cx="2286001" cy="5320145"/>
          </a:xfrm>
        </p:grpSpPr>
        <p:sp>
          <p:nvSpPr>
            <p:cNvPr id="12" name="Rectangle 11"/>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pic>
        <p:nvPicPr>
          <p:cNvPr id="6" name="Picture 8" descr="act project – Concordia University – ageing + communication + techn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48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710212" y="305913"/>
            <a:ext cx="3768407" cy="584775"/>
          </a:xfrm>
          <a:prstGeom prst="rect">
            <a:avLst/>
          </a:prstGeom>
          <a:noFill/>
        </p:spPr>
        <p:txBody>
          <a:bodyPr wrap="square" rtlCol="0">
            <a:spAutoFit/>
          </a:bodyPr>
          <a:lstStyle/>
          <a:p>
            <a:r>
              <a:rPr lang="fr-FR" sz="3200" dirty="0">
                <a:solidFill>
                  <a:schemeClr val="bg2">
                    <a:lumMod val="50000"/>
                  </a:schemeClr>
                </a:solidFill>
                <a:latin typeface="Calibri" panose="020F0502020204030204" pitchFamily="34" charset="0"/>
                <a:cs typeface="Calibri" panose="020F0502020204030204" pitchFamily="34" charset="0"/>
              </a:rPr>
              <a:t>Python packages</a:t>
            </a:r>
          </a:p>
        </p:txBody>
      </p:sp>
      <p:pic>
        <p:nvPicPr>
          <p:cNvPr id="1026" name="Picture 2" descr="https://lh3.googleusercontent.com/nGUirb0FfIIzidJaUhJvwZSGmtFfePAvVGvUNMOqG7Z7IyLtQM-OK63Dcuz9947Cp00TC5dPqV7kTegYCGqElaCdD5ATEOlyMYsLGeLpI1x37zeADXvpMtvT1F4-GUl84yMEWc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336" y="1256173"/>
            <a:ext cx="2216889" cy="8798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z4HuaEY81VKlIAfNVXTAnSHed5s_3MBlK0w4qk74JNPbfQGv4JsuVqjGnIb8C9hM7oeandcUD1eOnANB3zGZjI-e1x0LXsARMHnzeNAVzbSHVbEqN4tJVRD6vvLeahTfB5I7v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2058" y="3878992"/>
            <a:ext cx="3069673" cy="5635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1EMYCzgB1psl1BO7ooSS1-_xbS8NxJf5qW0rlRKTzEemntXpB8Oo8ECNksYHinjA3ofVpfhIyRalsyt-yGK7tU6QVwfbROMfZPTr3Vw_8zcTnrlJHAO_B1fTU9JQKqMLOVw8t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058" y="1805498"/>
            <a:ext cx="1221974" cy="12219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orch tutorial distilled. Migrating from TensorFlow to PyTorch | by  Illarion Khlestov | Towards Data Sci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8119" y="2818240"/>
            <a:ext cx="2200999" cy="6603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e 16"/>
          <p:cNvGrpSpPr/>
          <p:nvPr/>
        </p:nvGrpSpPr>
        <p:grpSpPr>
          <a:xfrm>
            <a:off x="-1" y="-83127"/>
            <a:ext cx="2286001" cy="5320145"/>
            <a:chOff x="-1" y="-83127"/>
            <a:chExt cx="2286001" cy="5320145"/>
          </a:xfrm>
        </p:grpSpPr>
        <p:sp>
          <p:nvSpPr>
            <p:cNvPr id="18" name="Rectangle 17"/>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21" name="Ellipse 20"/>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fr-FR" sz="1800" dirty="0" smtClean="0">
                <a:solidFill>
                  <a:schemeClr val="bg1"/>
                </a:solidFill>
              </a:rPr>
              <a:t>11</a:t>
            </a:r>
            <a:endParaRPr lang="fr-FR" sz="1800" dirty="0">
              <a:solidFill>
                <a:schemeClr val="bg1"/>
              </a:solidFill>
            </a:endParaRPr>
          </a:p>
        </p:txBody>
      </p:sp>
      <p:pic>
        <p:nvPicPr>
          <p:cNvPr id="13" name="Picture 8" descr="act project – Concordia University – ageing + communication + technolog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920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732809" y="394855"/>
            <a:ext cx="2815936" cy="584775"/>
          </a:xfrm>
          <a:prstGeom prst="rect">
            <a:avLst/>
          </a:prstGeom>
          <a:noFill/>
        </p:spPr>
        <p:txBody>
          <a:bodyPr wrap="square" rtlCol="0">
            <a:spAutoFit/>
          </a:bodyPr>
          <a:lstStyle/>
          <a:p>
            <a:r>
              <a:rPr lang="fr-FR" sz="3200" dirty="0" err="1">
                <a:solidFill>
                  <a:schemeClr val="bg2">
                    <a:lumMod val="50000"/>
                  </a:schemeClr>
                </a:solidFill>
                <a:latin typeface="Calibri" panose="020F0502020204030204" pitchFamily="34" charset="0"/>
                <a:cs typeface="Calibri" panose="020F0502020204030204" pitchFamily="34" charset="0"/>
              </a:rPr>
              <a:t>Dataset</a:t>
            </a:r>
            <a:endParaRPr lang="fr-FR" sz="3200" dirty="0">
              <a:solidFill>
                <a:schemeClr val="bg2">
                  <a:lumMod val="50000"/>
                </a:schemeClr>
              </a:solidFill>
              <a:latin typeface="Calibri" panose="020F0502020204030204" pitchFamily="34" charset="0"/>
              <a:cs typeface="Calibri" panose="020F0502020204030204" pitchFamily="34" charset="0"/>
            </a:endParaRPr>
          </a:p>
        </p:txBody>
      </p:sp>
      <p:graphicFrame>
        <p:nvGraphicFramePr>
          <p:cNvPr id="8" name="Diagramme 7"/>
          <p:cNvGraphicFramePr/>
          <p:nvPr>
            <p:extLst>
              <p:ext uri="{D42A27DB-BD31-4B8C-83A1-F6EECF244321}">
                <p14:modId xmlns:p14="http://schemas.microsoft.com/office/powerpoint/2010/main" val="3532437404"/>
              </p:ext>
            </p:extLst>
          </p:nvPr>
        </p:nvGraphicFramePr>
        <p:xfrm>
          <a:off x="2732809" y="609371"/>
          <a:ext cx="6096000" cy="3912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5" name="Groupe 14"/>
          <p:cNvGrpSpPr/>
          <p:nvPr/>
        </p:nvGrpSpPr>
        <p:grpSpPr>
          <a:xfrm>
            <a:off x="-1" y="-83127"/>
            <a:ext cx="2286001" cy="5320145"/>
            <a:chOff x="-1" y="-83127"/>
            <a:chExt cx="2286001" cy="5320145"/>
          </a:xfrm>
        </p:grpSpPr>
        <p:sp>
          <p:nvSpPr>
            <p:cNvPr id="16" name="Rectangle 15"/>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19" name="Ellipse 18"/>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fr-FR" sz="1800" dirty="0" smtClean="0">
                <a:solidFill>
                  <a:schemeClr val="bg1"/>
                </a:solidFill>
              </a:rPr>
              <a:t>12</a:t>
            </a:r>
            <a:endParaRPr lang="fr-FR" sz="1800" dirty="0">
              <a:solidFill>
                <a:schemeClr val="bg1"/>
              </a:solidFill>
            </a:endParaRPr>
          </a:p>
        </p:txBody>
      </p:sp>
      <p:pic>
        <p:nvPicPr>
          <p:cNvPr id="9" name="Picture 8" descr="act project – Concordia University – ageing + communication + technologi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5285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p:cNvGrpSpPr/>
          <p:nvPr/>
        </p:nvGrpSpPr>
        <p:grpSpPr>
          <a:xfrm>
            <a:off x="-1" y="-83127"/>
            <a:ext cx="2286001" cy="5320145"/>
            <a:chOff x="-1" y="-83127"/>
            <a:chExt cx="2286001" cy="5320145"/>
          </a:xfrm>
        </p:grpSpPr>
        <p:sp>
          <p:nvSpPr>
            <p:cNvPr id="15" name="Rectangle 14"/>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18" name="Ellipse 17"/>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fr-FR" sz="1800" dirty="0" smtClean="0">
                <a:solidFill>
                  <a:schemeClr val="bg1"/>
                </a:solidFill>
              </a:rPr>
              <a:t>13</a:t>
            </a:r>
            <a:endParaRPr lang="fr-FR" sz="1800" dirty="0">
              <a:solidFill>
                <a:schemeClr val="bg1"/>
              </a:solidFill>
            </a:endParaRPr>
          </a:p>
        </p:txBody>
      </p:sp>
      <p:pic>
        <p:nvPicPr>
          <p:cNvPr id="1026" name="Picture 2" descr="Semi-Supervised Semantic Segmentation With High- and Low-Level Consisten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905" y="1299672"/>
            <a:ext cx="6265249" cy="3119029"/>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2493905" y="222454"/>
            <a:ext cx="6109472" cy="1077218"/>
          </a:xfrm>
          <a:prstGeom prst="rect">
            <a:avLst/>
          </a:prstGeom>
          <a:noFill/>
        </p:spPr>
        <p:txBody>
          <a:bodyPr wrap="square" rtlCol="0">
            <a:spAutoFit/>
          </a:bodyPr>
          <a:lstStyle/>
          <a:p>
            <a:r>
              <a:rPr lang="en-US" sz="3200" dirty="0">
                <a:solidFill>
                  <a:schemeClr val="bg2">
                    <a:lumMod val="50000"/>
                  </a:schemeClr>
                </a:solidFill>
                <a:latin typeface="Calibri" panose="020F0502020204030204" pitchFamily="34" charset="0"/>
                <a:cs typeface="Calibri" panose="020F0502020204030204" pitchFamily="34" charset="0"/>
              </a:rPr>
              <a:t>Overview of our proposed semi-supervised segmentation approach</a:t>
            </a:r>
            <a:endParaRPr lang="fr-FR" sz="3200" dirty="0">
              <a:solidFill>
                <a:schemeClr val="bg2">
                  <a:lumMod val="50000"/>
                </a:schemeClr>
              </a:solidFill>
              <a:latin typeface="Calibri" panose="020F0502020204030204" pitchFamily="34" charset="0"/>
              <a:cs typeface="Calibri" panose="020F0502020204030204" pitchFamily="34" charset="0"/>
            </a:endParaRPr>
          </a:p>
        </p:txBody>
      </p:sp>
      <p:pic>
        <p:nvPicPr>
          <p:cNvPr id="10" name="Picture 8" descr="act project – Concordia University – ageing + communication +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1119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3076722" y="1285732"/>
            <a:ext cx="4987672" cy="3331047"/>
          </a:xfrm>
          <a:prstGeom prst="rect">
            <a:avLst/>
          </a:prstGeom>
        </p:spPr>
      </p:pic>
      <p:sp>
        <p:nvSpPr>
          <p:cNvPr id="8" name="ZoneTexte 7"/>
          <p:cNvSpPr txBox="1"/>
          <p:nvPr/>
        </p:nvSpPr>
        <p:spPr>
          <a:xfrm>
            <a:off x="3865417" y="137009"/>
            <a:ext cx="4457700" cy="800219"/>
          </a:xfrm>
          <a:prstGeom prst="rect">
            <a:avLst/>
          </a:prstGeom>
          <a:noFill/>
        </p:spPr>
        <p:txBody>
          <a:bodyPr wrap="square" rtlCol="0">
            <a:spAutoFit/>
          </a:bodyPr>
          <a:lstStyle/>
          <a:p>
            <a:r>
              <a:rPr lang="fr-FR" sz="3200" dirty="0" err="1">
                <a:solidFill>
                  <a:schemeClr val="bg2">
                    <a:lumMod val="50000"/>
                  </a:schemeClr>
                </a:solidFill>
                <a:latin typeface="Calibri" panose="020F0502020204030204" pitchFamily="34" charset="0"/>
                <a:cs typeface="Calibri" panose="020F0502020204030204" pitchFamily="34" charset="0"/>
              </a:rPr>
              <a:t>Semantic</a:t>
            </a:r>
            <a:r>
              <a:rPr lang="fr-FR" sz="3200" dirty="0">
                <a:solidFill>
                  <a:schemeClr val="bg2">
                    <a:lumMod val="50000"/>
                  </a:schemeClr>
                </a:solidFill>
                <a:latin typeface="Calibri" panose="020F0502020204030204" pitchFamily="34" charset="0"/>
                <a:cs typeface="Calibri" panose="020F0502020204030204" pitchFamily="34" charset="0"/>
              </a:rPr>
              <a:t> segmentation</a:t>
            </a:r>
          </a:p>
          <a:p>
            <a:endParaRPr lang="fr-FR" dirty="0"/>
          </a:p>
        </p:txBody>
      </p:sp>
      <p:sp>
        <p:nvSpPr>
          <p:cNvPr id="9" name="ZoneTexte 8"/>
          <p:cNvSpPr txBox="1"/>
          <p:nvPr/>
        </p:nvSpPr>
        <p:spPr>
          <a:xfrm>
            <a:off x="2712027" y="752562"/>
            <a:ext cx="4260273" cy="461665"/>
          </a:xfrm>
          <a:prstGeom prst="rect">
            <a:avLst/>
          </a:prstGeom>
          <a:noFill/>
        </p:spPr>
        <p:txBody>
          <a:bodyPr wrap="square" rtlCol="0">
            <a:spAutoFit/>
          </a:bodyPr>
          <a:lstStyle/>
          <a:p>
            <a:r>
              <a:rPr lang="fr-FR" sz="2400" dirty="0">
                <a:solidFill>
                  <a:schemeClr val="bg1">
                    <a:lumMod val="50000"/>
                  </a:schemeClr>
                </a:solidFill>
                <a:latin typeface="Calibri" panose="020F0502020204030204" pitchFamily="34" charset="0"/>
                <a:cs typeface="Calibri" panose="020F0502020204030204" pitchFamily="34" charset="0"/>
              </a:rPr>
              <a:t>Employed Architecture</a:t>
            </a:r>
          </a:p>
        </p:txBody>
      </p:sp>
      <p:grpSp>
        <p:nvGrpSpPr>
          <p:cNvPr id="16" name="Groupe 15"/>
          <p:cNvGrpSpPr/>
          <p:nvPr/>
        </p:nvGrpSpPr>
        <p:grpSpPr>
          <a:xfrm>
            <a:off x="-1" y="-83127"/>
            <a:ext cx="2286001" cy="5320145"/>
            <a:chOff x="-1" y="-83127"/>
            <a:chExt cx="2286001" cy="5320145"/>
          </a:xfrm>
        </p:grpSpPr>
        <p:sp>
          <p:nvSpPr>
            <p:cNvPr id="17" name="Rectangle 16"/>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20" name="Ellipse 19"/>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en-GB" sz="1800" dirty="0" smtClean="0">
                <a:solidFill>
                  <a:schemeClr val="bg1"/>
                </a:solidFill>
              </a:rPr>
              <a:t>14</a:t>
            </a:r>
            <a:endParaRPr lang="fr-FR" sz="1800" dirty="0">
              <a:solidFill>
                <a:schemeClr val="bg1"/>
              </a:solidFill>
            </a:endParaRPr>
          </a:p>
        </p:txBody>
      </p:sp>
      <p:pic>
        <p:nvPicPr>
          <p:cNvPr id="10" name="Picture 8" descr="act project – Concordia University – ageing + communication +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894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3065317" y="858098"/>
            <a:ext cx="3096492" cy="461665"/>
          </a:xfrm>
          <a:prstGeom prst="rect">
            <a:avLst/>
          </a:prstGeom>
          <a:noFill/>
        </p:spPr>
        <p:txBody>
          <a:bodyPr wrap="square" rtlCol="0">
            <a:spAutoFit/>
          </a:bodyPr>
          <a:lstStyle/>
          <a:p>
            <a:r>
              <a:rPr lang="fr-FR" sz="2400" dirty="0">
                <a:solidFill>
                  <a:schemeClr val="bg1">
                    <a:lumMod val="50000"/>
                  </a:schemeClr>
                </a:solidFill>
                <a:latin typeface="Calibri" panose="020F0502020204030204" pitchFamily="34" charset="0"/>
                <a:cs typeface="Calibri" panose="020F0502020204030204" pitchFamily="34" charset="0"/>
              </a:rPr>
              <a:t>Employed Architecture</a:t>
            </a:r>
          </a:p>
        </p:txBody>
      </p:sp>
      <p:sp>
        <p:nvSpPr>
          <p:cNvPr id="9" name="ZoneTexte 8"/>
          <p:cNvSpPr txBox="1"/>
          <p:nvPr/>
        </p:nvSpPr>
        <p:spPr>
          <a:xfrm>
            <a:off x="3522516" y="180887"/>
            <a:ext cx="4831775" cy="584775"/>
          </a:xfrm>
          <a:prstGeom prst="rect">
            <a:avLst/>
          </a:prstGeom>
          <a:noFill/>
        </p:spPr>
        <p:txBody>
          <a:bodyPr wrap="square" rtlCol="0">
            <a:spAutoFit/>
          </a:bodyPr>
          <a:lstStyle/>
          <a:p>
            <a:r>
              <a:rPr lang="fr-FR" sz="3200" dirty="0">
                <a:solidFill>
                  <a:schemeClr val="bg2">
                    <a:lumMod val="50000"/>
                  </a:schemeClr>
                </a:solidFill>
                <a:latin typeface="Calibri" panose="020F0502020204030204" pitchFamily="34" charset="0"/>
                <a:cs typeface="Calibri" panose="020F0502020204030204" pitchFamily="34" charset="0"/>
              </a:rPr>
              <a:t>Discriminator Architecture</a:t>
            </a:r>
          </a:p>
        </p:txBody>
      </p:sp>
      <p:grpSp>
        <p:nvGrpSpPr>
          <p:cNvPr id="16" name="Groupe 15"/>
          <p:cNvGrpSpPr/>
          <p:nvPr/>
        </p:nvGrpSpPr>
        <p:grpSpPr>
          <a:xfrm>
            <a:off x="-1" y="-83127"/>
            <a:ext cx="2286001" cy="5320145"/>
            <a:chOff x="-1" y="-83127"/>
            <a:chExt cx="2286001" cy="5320145"/>
          </a:xfrm>
        </p:grpSpPr>
        <p:sp>
          <p:nvSpPr>
            <p:cNvPr id="17" name="Rectangle 16"/>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20" name="Ellipse 19"/>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en-GB" sz="1800" dirty="0" smtClean="0">
                <a:solidFill>
                  <a:schemeClr val="bg1"/>
                </a:solidFill>
              </a:rPr>
              <a:t>15</a:t>
            </a:r>
            <a:endParaRPr lang="fr-FR" sz="1800" dirty="0">
              <a:solidFill>
                <a:schemeClr val="bg1"/>
              </a:solidFill>
            </a:endParaRPr>
          </a:p>
        </p:txBody>
      </p:sp>
      <p:pic>
        <p:nvPicPr>
          <p:cNvPr id="10" name="Picture 8" descr="act project – Concordia University – ageing + communication + techn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au 4"/>
          <p:cNvGraphicFramePr>
            <a:graphicFrameLocks noGrp="1"/>
          </p:cNvGraphicFramePr>
          <p:nvPr>
            <p:extLst>
              <p:ext uri="{D42A27DB-BD31-4B8C-83A1-F6EECF244321}">
                <p14:modId xmlns:p14="http://schemas.microsoft.com/office/powerpoint/2010/main" val="3059340946"/>
              </p:ext>
            </p:extLst>
          </p:nvPr>
        </p:nvGraphicFramePr>
        <p:xfrm>
          <a:off x="2776566" y="1593413"/>
          <a:ext cx="5754370" cy="2555565"/>
        </p:xfrm>
        <a:graphic>
          <a:graphicData uri="http://schemas.openxmlformats.org/drawingml/2006/table">
            <a:tbl>
              <a:tblPr firstRow="1" firstCol="1" bandRow="1">
                <a:tableStyleId>{5940675A-B579-460E-94D1-54222C63F5DA}</a:tableStyleId>
              </a:tblPr>
              <a:tblGrid>
                <a:gridCol w="2877185">
                  <a:extLst>
                    <a:ext uri="{9D8B030D-6E8A-4147-A177-3AD203B41FA5}">
                      <a16:colId xmlns:a16="http://schemas.microsoft.com/office/drawing/2014/main" val="2884754896"/>
                    </a:ext>
                  </a:extLst>
                </a:gridCol>
                <a:gridCol w="2877185">
                  <a:extLst>
                    <a:ext uri="{9D8B030D-6E8A-4147-A177-3AD203B41FA5}">
                      <a16:colId xmlns:a16="http://schemas.microsoft.com/office/drawing/2014/main" val="1255142719"/>
                    </a:ext>
                  </a:extLst>
                </a:gridCol>
              </a:tblGrid>
              <a:tr h="0">
                <a:tc>
                  <a:txBody>
                    <a:bodyPr/>
                    <a:lstStyle/>
                    <a:p>
                      <a:pPr algn="ctr">
                        <a:lnSpc>
                          <a:spcPct val="107000"/>
                        </a:lnSpc>
                        <a:spcAft>
                          <a:spcPts val="0"/>
                        </a:spcAft>
                      </a:pPr>
                      <a:r>
                        <a:rPr lang="en-US" sz="1100">
                          <a:effectLst/>
                        </a:rPr>
                        <a:t>Layer (type)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Output Shape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39678172"/>
                  </a:ext>
                </a:extLst>
              </a:tr>
              <a:tr h="0">
                <a:tc>
                  <a:txBody>
                    <a:bodyPr/>
                    <a:lstStyle/>
                    <a:p>
                      <a:pPr algn="ctr">
                        <a:lnSpc>
                          <a:spcPct val="107000"/>
                        </a:lnSpc>
                        <a:spcAft>
                          <a:spcPts val="0"/>
                        </a:spcAft>
                      </a:pPr>
                      <a:r>
                        <a:rPr lang="en-US" sz="1100">
                          <a:effectLst/>
                        </a:rPr>
                        <a:t>Conv2d-1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64, 161, 396]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62790326"/>
                  </a:ext>
                </a:extLst>
              </a:tr>
              <a:tr h="0">
                <a:tc>
                  <a:txBody>
                    <a:bodyPr/>
                    <a:lstStyle/>
                    <a:p>
                      <a:pPr algn="ctr">
                        <a:lnSpc>
                          <a:spcPct val="107000"/>
                        </a:lnSpc>
                        <a:spcAft>
                          <a:spcPts val="0"/>
                        </a:spcAft>
                      </a:pPr>
                      <a:r>
                        <a:rPr lang="en-US" sz="1100">
                          <a:effectLst/>
                        </a:rPr>
                        <a:t>LeakyReLU-2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64, 161, 396]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00894894"/>
                  </a:ext>
                </a:extLst>
              </a:tr>
              <a:tr h="0">
                <a:tc>
                  <a:txBody>
                    <a:bodyPr/>
                    <a:lstStyle/>
                    <a:p>
                      <a:pPr algn="ctr">
                        <a:lnSpc>
                          <a:spcPct val="107000"/>
                        </a:lnSpc>
                        <a:spcAft>
                          <a:spcPts val="0"/>
                        </a:spcAft>
                      </a:pPr>
                      <a:r>
                        <a:rPr lang="en-US" sz="1100">
                          <a:effectLst/>
                        </a:rPr>
                        <a:t>Dropout2d-3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64, 161, 396]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49170609"/>
                  </a:ext>
                </a:extLst>
              </a:tr>
              <a:tr h="0">
                <a:tc>
                  <a:txBody>
                    <a:bodyPr/>
                    <a:lstStyle/>
                    <a:p>
                      <a:pPr algn="ctr">
                        <a:lnSpc>
                          <a:spcPct val="107000"/>
                        </a:lnSpc>
                        <a:spcAft>
                          <a:spcPts val="0"/>
                        </a:spcAft>
                      </a:pPr>
                      <a:r>
                        <a:rPr lang="en-US" sz="1100">
                          <a:effectLst/>
                        </a:rPr>
                        <a:t>Conv2d-4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128, 80, 198]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01900679"/>
                  </a:ext>
                </a:extLst>
              </a:tr>
              <a:tr h="0">
                <a:tc>
                  <a:txBody>
                    <a:bodyPr/>
                    <a:lstStyle/>
                    <a:p>
                      <a:pPr algn="ctr">
                        <a:lnSpc>
                          <a:spcPct val="107000"/>
                        </a:lnSpc>
                        <a:spcAft>
                          <a:spcPts val="0"/>
                        </a:spcAft>
                      </a:pPr>
                      <a:r>
                        <a:rPr lang="en-US" sz="1100">
                          <a:effectLst/>
                        </a:rPr>
                        <a:t>LeakyReLU-5</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128, 80, 198]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72332492"/>
                  </a:ext>
                </a:extLst>
              </a:tr>
              <a:tr h="0">
                <a:tc>
                  <a:txBody>
                    <a:bodyPr/>
                    <a:lstStyle/>
                    <a:p>
                      <a:pPr algn="ctr">
                        <a:lnSpc>
                          <a:spcPct val="107000"/>
                        </a:lnSpc>
                        <a:spcAft>
                          <a:spcPts val="0"/>
                        </a:spcAft>
                      </a:pPr>
                      <a:r>
                        <a:rPr lang="en-US" sz="1100">
                          <a:effectLst/>
                        </a:rPr>
                        <a:t>Dropout2d-6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128, 80, 198]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28551898"/>
                  </a:ext>
                </a:extLst>
              </a:tr>
              <a:tr h="0">
                <a:tc>
                  <a:txBody>
                    <a:bodyPr/>
                    <a:lstStyle/>
                    <a:p>
                      <a:pPr algn="ctr">
                        <a:lnSpc>
                          <a:spcPct val="107000"/>
                        </a:lnSpc>
                        <a:spcAft>
                          <a:spcPts val="0"/>
                        </a:spcAft>
                      </a:pPr>
                      <a:r>
                        <a:rPr lang="en-US" sz="1100">
                          <a:effectLst/>
                        </a:rPr>
                        <a:t>Conv2d-7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256, 40, 99]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42049021"/>
                  </a:ext>
                </a:extLst>
              </a:tr>
              <a:tr h="0">
                <a:tc>
                  <a:txBody>
                    <a:bodyPr/>
                    <a:lstStyle/>
                    <a:p>
                      <a:pPr algn="ctr">
                        <a:lnSpc>
                          <a:spcPct val="107000"/>
                        </a:lnSpc>
                        <a:spcAft>
                          <a:spcPts val="0"/>
                        </a:spcAft>
                      </a:pPr>
                      <a:r>
                        <a:rPr lang="en-US" sz="1100">
                          <a:effectLst/>
                        </a:rPr>
                        <a:t>LeakyReLU-8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256, 40, 99]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50255153"/>
                  </a:ext>
                </a:extLst>
              </a:tr>
              <a:tr h="0">
                <a:tc>
                  <a:txBody>
                    <a:bodyPr/>
                    <a:lstStyle/>
                    <a:p>
                      <a:pPr algn="ctr">
                        <a:lnSpc>
                          <a:spcPct val="107000"/>
                        </a:lnSpc>
                        <a:spcAft>
                          <a:spcPts val="0"/>
                        </a:spcAft>
                      </a:pPr>
                      <a:r>
                        <a:rPr lang="en-US" sz="1100">
                          <a:effectLst/>
                        </a:rPr>
                        <a:t>Dropout2d-9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256, 40, 99]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58295293"/>
                  </a:ext>
                </a:extLst>
              </a:tr>
              <a:tr h="0">
                <a:tc>
                  <a:txBody>
                    <a:bodyPr/>
                    <a:lstStyle/>
                    <a:p>
                      <a:pPr algn="ctr">
                        <a:lnSpc>
                          <a:spcPct val="107000"/>
                        </a:lnSpc>
                        <a:spcAft>
                          <a:spcPts val="0"/>
                        </a:spcAft>
                      </a:pPr>
                      <a:r>
                        <a:rPr lang="en-US" sz="1100">
                          <a:effectLst/>
                        </a:rPr>
                        <a:t>Conv2d-10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512, 20, 49]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0500668"/>
                  </a:ext>
                </a:extLst>
              </a:tr>
              <a:tr h="0">
                <a:tc>
                  <a:txBody>
                    <a:bodyPr/>
                    <a:lstStyle/>
                    <a:p>
                      <a:pPr algn="ctr">
                        <a:lnSpc>
                          <a:spcPct val="107000"/>
                        </a:lnSpc>
                        <a:spcAft>
                          <a:spcPts val="0"/>
                        </a:spcAft>
                      </a:pPr>
                      <a:r>
                        <a:rPr lang="en-US" sz="1100">
                          <a:effectLst/>
                        </a:rPr>
                        <a:t>LeakyReLU-11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512, 20, 49]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75788050"/>
                  </a:ext>
                </a:extLst>
              </a:tr>
              <a:tr h="0">
                <a:tc>
                  <a:txBody>
                    <a:bodyPr/>
                    <a:lstStyle/>
                    <a:p>
                      <a:pPr algn="ctr">
                        <a:lnSpc>
                          <a:spcPct val="107000"/>
                        </a:lnSpc>
                        <a:spcAft>
                          <a:spcPts val="0"/>
                        </a:spcAft>
                      </a:pPr>
                      <a:r>
                        <a:rPr lang="en-US" sz="1100">
                          <a:effectLst/>
                        </a:rPr>
                        <a:t>AvgPool2d-12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512, 1, 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01414235"/>
                  </a:ext>
                </a:extLst>
              </a:tr>
              <a:tr h="0">
                <a:tc>
                  <a:txBody>
                    <a:bodyPr/>
                    <a:lstStyle/>
                    <a:p>
                      <a:pPr algn="ctr">
                        <a:lnSpc>
                          <a:spcPct val="107000"/>
                        </a:lnSpc>
                        <a:spcAft>
                          <a:spcPts val="0"/>
                        </a:spcAft>
                      </a:pPr>
                      <a:r>
                        <a:rPr lang="en-US" sz="1100">
                          <a:effectLst/>
                        </a:rPr>
                        <a:t>Linear-13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a:effectLst/>
                        </a:rPr>
                        <a:t>[-1, 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41498053"/>
                  </a:ext>
                </a:extLst>
              </a:tr>
              <a:tr h="0">
                <a:tc>
                  <a:txBody>
                    <a:bodyPr/>
                    <a:lstStyle/>
                    <a:p>
                      <a:pPr algn="ctr">
                        <a:lnSpc>
                          <a:spcPct val="107000"/>
                        </a:lnSpc>
                        <a:spcAft>
                          <a:spcPts val="0"/>
                        </a:spcAft>
                      </a:pPr>
                      <a:r>
                        <a:rPr lang="en-US" sz="1100">
                          <a:effectLst/>
                        </a:rPr>
                        <a:t>Sigmoid-14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US" sz="1100" dirty="0">
                          <a:effectLst/>
                        </a:rPr>
                        <a:t>[-1, 1]</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30697235"/>
                  </a:ext>
                </a:extLst>
              </a:tr>
            </a:tbl>
          </a:graphicData>
        </a:graphic>
      </p:graphicFrame>
    </p:spTree>
    <p:extLst>
      <p:ext uri="{BB962C8B-B14F-4D97-AF65-F5344CB8AC3E}">
        <p14:creationId xmlns:p14="http://schemas.microsoft.com/office/powerpoint/2010/main" val="5331705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me 6"/>
          <p:cNvGraphicFramePr/>
          <p:nvPr>
            <p:extLst>
              <p:ext uri="{D42A27DB-BD31-4B8C-83A1-F6EECF244321}">
                <p14:modId xmlns:p14="http://schemas.microsoft.com/office/powerpoint/2010/main" val="1503566426"/>
              </p:ext>
            </p:extLst>
          </p:nvPr>
        </p:nvGraphicFramePr>
        <p:xfrm>
          <a:off x="2625437" y="64885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e 13"/>
          <p:cNvGrpSpPr/>
          <p:nvPr/>
        </p:nvGrpSpPr>
        <p:grpSpPr>
          <a:xfrm>
            <a:off x="-1" y="-83127"/>
            <a:ext cx="2286001" cy="5320145"/>
            <a:chOff x="-1" y="-83127"/>
            <a:chExt cx="2286001" cy="5320145"/>
          </a:xfrm>
        </p:grpSpPr>
        <p:sp>
          <p:nvSpPr>
            <p:cNvPr id="15" name="Rectangle 14"/>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18" name="Ellipse 17"/>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en-GB" sz="1800" dirty="0" smtClean="0">
                <a:solidFill>
                  <a:schemeClr val="bg1"/>
                </a:solidFill>
              </a:rPr>
              <a:t>16</a:t>
            </a:r>
            <a:endParaRPr lang="fr-FR" sz="1800" dirty="0">
              <a:solidFill>
                <a:schemeClr val="bg1"/>
              </a:solidFill>
            </a:endParaRPr>
          </a:p>
        </p:txBody>
      </p:sp>
      <p:pic>
        <p:nvPicPr>
          <p:cNvPr id="8" name="Picture 8" descr="act project – Concordia University – ageing + communication + technologi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5085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3457312" y="280553"/>
            <a:ext cx="4904508" cy="584775"/>
          </a:xfrm>
          <a:prstGeom prst="rect">
            <a:avLst/>
          </a:prstGeom>
          <a:noFill/>
        </p:spPr>
        <p:txBody>
          <a:bodyPr wrap="square" rtlCol="0">
            <a:spAutoFit/>
          </a:bodyPr>
          <a:lstStyle/>
          <a:p>
            <a:r>
              <a:rPr lang="fr-FR" sz="3200" dirty="0" err="1" smtClean="0">
                <a:solidFill>
                  <a:schemeClr val="bg2">
                    <a:lumMod val="50000"/>
                  </a:schemeClr>
                </a:solidFill>
                <a:latin typeface="Calibri" panose="020F0502020204030204" pitchFamily="34" charset="0"/>
                <a:cs typeface="Calibri" panose="020F0502020204030204" pitchFamily="34" charset="0"/>
              </a:rPr>
              <a:t>mean</a:t>
            </a:r>
            <a:r>
              <a:rPr lang="fr-FR" sz="3200" dirty="0" smtClean="0">
                <a:solidFill>
                  <a:schemeClr val="bg2">
                    <a:lumMod val="50000"/>
                  </a:schemeClr>
                </a:solidFill>
                <a:latin typeface="Calibri" panose="020F0502020204030204" pitchFamily="34" charset="0"/>
                <a:cs typeface="Calibri" panose="020F0502020204030204" pitchFamily="34" charset="0"/>
              </a:rPr>
              <a:t> </a:t>
            </a:r>
            <a:r>
              <a:rPr lang="fr-FR" sz="3200" dirty="0" err="1">
                <a:solidFill>
                  <a:schemeClr val="bg2">
                    <a:lumMod val="50000"/>
                  </a:schemeClr>
                </a:solidFill>
                <a:latin typeface="Calibri" panose="020F0502020204030204" pitchFamily="34" charset="0"/>
                <a:cs typeface="Calibri" panose="020F0502020204030204" pitchFamily="34" charset="0"/>
              </a:rPr>
              <a:t>teacher</a:t>
            </a:r>
            <a:r>
              <a:rPr lang="fr-FR" sz="3200" dirty="0">
                <a:solidFill>
                  <a:schemeClr val="bg2">
                    <a:lumMod val="50000"/>
                  </a:schemeClr>
                </a:solidFill>
                <a:latin typeface="Calibri" panose="020F0502020204030204" pitchFamily="34" charset="0"/>
                <a:cs typeface="Calibri" panose="020F0502020204030204" pitchFamily="34" charset="0"/>
              </a:rPr>
              <a:t> architecture</a:t>
            </a:r>
          </a:p>
        </p:txBody>
      </p:sp>
      <p:pic>
        <p:nvPicPr>
          <p:cNvPr id="8" name="Image 7"/>
          <p:cNvPicPr>
            <a:picLocks noChangeAspect="1"/>
          </p:cNvPicPr>
          <p:nvPr/>
        </p:nvPicPr>
        <p:blipFill>
          <a:blip r:embed="rId2"/>
          <a:stretch>
            <a:fillRect/>
          </a:stretch>
        </p:blipFill>
        <p:spPr>
          <a:xfrm>
            <a:off x="2777234" y="1350818"/>
            <a:ext cx="5584586" cy="2691750"/>
          </a:xfrm>
          <a:prstGeom prst="rect">
            <a:avLst/>
          </a:prstGeom>
        </p:spPr>
      </p:pic>
      <p:grpSp>
        <p:nvGrpSpPr>
          <p:cNvPr id="15" name="Groupe 14"/>
          <p:cNvGrpSpPr/>
          <p:nvPr/>
        </p:nvGrpSpPr>
        <p:grpSpPr>
          <a:xfrm>
            <a:off x="-1" y="-83127"/>
            <a:ext cx="2286001" cy="5320145"/>
            <a:chOff x="-1" y="-83127"/>
            <a:chExt cx="2286001" cy="5320145"/>
          </a:xfrm>
        </p:grpSpPr>
        <p:sp>
          <p:nvSpPr>
            <p:cNvPr id="16" name="Rectangle 15"/>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19" name="Ellipse 18"/>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en-GB" sz="1800" dirty="0" smtClean="0">
                <a:solidFill>
                  <a:schemeClr val="bg1"/>
                </a:solidFill>
              </a:rPr>
              <a:t>17</a:t>
            </a:r>
            <a:endParaRPr lang="fr-FR" sz="1800" dirty="0">
              <a:solidFill>
                <a:schemeClr val="bg1"/>
              </a:solidFill>
            </a:endParaRPr>
          </a:p>
        </p:txBody>
      </p:sp>
      <p:pic>
        <p:nvPicPr>
          <p:cNvPr id="9" name="Picture 8" descr="act project – Concordia University – ageing + communication +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8327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96128" y="1853669"/>
            <a:ext cx="5663730" cy="1446550"/>
          </a:xfrm>
          <a:prstGeom prst="rect">
            <a:avLst/>
          </a:prstGeom>
        </p:spPr>
        <p:txBody>
          <a:bodyPr wrap="none">
            <a:spAutoFit/>
          </a:bodyPr>
          <a:lstStyle/>
          <a:p>
            <a:pPr algn="ctr" fontAlgn="base"/>
            <a:r>
              <a:rPr lang="en-US" sz="4400" b="1" dirty="0" smtClean="0">
                <a:solidFill>
                  <a:srgbClr val="1B4585"/>
                </a:solidFill>
                <a:latin typeface="Baskerville Old Face" panose="02020602080505020303" pitchFamily="18" charset="0"/>
              </a:rPr>
              <a:t>Exploring </a:t>
            </a:r>
            <a:r>
              <a:rPr lang="en-US" sz="4400" b="1" dirty="0">
                <a:solidFill>
                  <a:srgbClr val="1B4585"/>
                </a:solidFill>
                <a:latin typeface="Baskerville Old Face" panose="02020602080505020303" pitchFamily="18" charset="0"/>
              </a:rPr>
              <a:t>Experimental </a:t>
            </a:r>
            <a:endParaRPr lang="en-US" sz="4400" b="1" dirty="0" smtClean="0">
              <a:solidFill>
                <a:srgbClr val="1B4585"/>
              </a:solidFill>
              <a:latin typeface="Baskerville Old Face" panose="02020602080505020303" pitchFamily="18" charset="0"/>
            </a:endParaRPr>
          </a:p>
          <a:p>
            <a:pPr algn="ctr" fontAlgn="base"/>
            <a:r>
              <a:rPr lang="en-US" sz="4400" b="1" dirty="0" smtClean="0">
                <a:solidFill>
                  <a:srgbClr val="1B4585"/>
                </a:solidFill>
                <a:latin typeface="Baskerville Old Face" panose="02020602080505020303" pitchFamily="18" charset="0"/>
              </a:rPr>
              <a:t>Results</a:t>
            </a:r>
            <a:endParaRPr lang="en-US" sz="4400" b="1" dirty="0">
              <a:solidFill>
                <a:srgbClr val="1B4585"/>
              </a:solidFill>
              <a:latin typeface="Baskerville Old Face" panose="02020602080505020303" pitchFamily="18" charset="0"/>
            </a:endParaRPr>
          </a:p>
        </p:txBody>
      </p:sp>
      <p:grpSp>
        <p:nvGrpSpPr>
          <p:cNvPr id="11" name="Groupe 10"/>
          <p:cNvGrpSpPr/>
          <p:nvPr/>
        </p:nvGrpSpPr>
        <p:grpSpPr>
          <a:xfrm>
            <a:off x="-1" y="-83127"/>
            <a:ext cx="2286001" cy="5320145"/>
            <a:chOff x="-1" y="-83127"/>
            <a:chExt cx="2286001" cy="5320145"/>
          </a:xfrm>
        </p:grpSpPr>
        <p:sp>
          <p:nvSpPr>
            <p:cNvPr id="12" name="Rectangle 11"/>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pic>
        <p:nvPicPr>
          <p:cNvPr id="6" name="Picture 8" descr="act project – Concordia University – ageing + communication + techn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991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722419" y="288867"/>
            <a:ext cx="2608117" cy="584775"/>
          </a:xfrm>
          <a:prstGeom prst="rect">
            <a:avLst/>
          </a:prstGeom>
          <a:noFill/>
        </p:spPr>
        <p:txBody>
          <a:bodyPr wrap="square" rtlCol="0">
            <a:spAutoFit/>
          </a:bodyPr>
          <a:lstStyle/>
          <a:p>
            <a:r>
              <a:rPr lang="en-GB" sz="3200" dirty="0">
                <a:solidFill>
                  <a:schemeClr val="bg2">
                    <a:lumMod val="50000"/>
                  </a:schemeClr>
                </a:solidFill>
                <a:latin typeface="Calibri" panose="020F0502020204030204" pitchFamily="34" charset="0"/>
                <a:cs typeface="Calibri" panose="020F0502020204030204" pitchFamily="34" charset="0"/>
              </a:rPr>
              <a:t>GAN4s Branch</a:t>
            </a:r>
            <a:endParaRPr lang="fr-FR" sz="3200" dirty="0">
              <a:solidFill>
                <a:schemeClr val="bg2">
                  <a:lumMod val="50000"/>
                </a:schemeClr>
              </a:solidFill>
              <a:latin typeface="Calibri" panose="020F0502020204030204" pitchFamily="34" charset="0"/>
              <a:cs typeface="Calibri" panose="020F0502020204030204" pitchFamily="34" charset="0"/>
            </a:endParaRPr>
          </a:p>
        </p:txBody>
      </p:sp>
      <p:grpSp>
        <p:nvGrpSpPr>
          <p:cNvPr id="15" name="Groupe 14"/>
          <p:cNvGrpSpPr/>
          <p:nvPr/>
        </p:nvGrpSpPr>
        <p:grpSpPr>
          <a:xfrm>
            <a:off x="-1" y="-83127"/>
            <a:ext cx="2286001" cy="5320145"/>
            <a:chOff x="-1" y="-83127"/>
            <a:chExt cx="2286001" cy="5320145"/>
          </a:xfrm>
        </p:grpSpPr>
        <p:sp>
          <p:nvSpPr>
            <p:cNvPr id="16" name="Rectangle 15"/>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19" name="Ellipse 18"/>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en-GB" sz="1800" dirty="0" smtClean="0">
                <a:solidFill>
                  <a:schemeClr val="bg1"/>
                </a:solidFill>
              </a:rPr>
              <a:t>19</a:t>
            </a:r>
          </a:p>
        </p:txBody>
      </p:sp>
      <p:pic>
        <p:nvPicPr>
          <p:cNvPr id="21" name="Image 20"/>
          <p:cNvPicPr>
            <a:picLocks noChangeAspect="1"/>
          </p:cNvPicPr>
          <p:nvPr/>
        </p:nvPicPr>
        <p:blipFill>
          <a:blip r:embed="rId2"/>
          <a:stretch>
            <a:fillRect/>
          </a:stretch>
        </p:blipFill>
        <p:spPr>
          <a:xfrm>
            <a:off x="2893356" y="1174517"/>
            <a:ext cx="5766345" cy="590942"/>
          </a:xfrm>
          <a:prstGeom prst="rect">
            <a:avLst/>
          </a:prstGeom>
        </p:spPr>
      </p:pic>
      <p:pic>
        <p:nvPicPr>
          <p:cNvPr id="22" name="Image 21"/>
          <p:cNvPicPr>
            <a:picLocks noChangeAspect="1"/>
          </p:cNvPicPr>
          <p:nvPr/>
        </p:nvPicPr>
        <p:blipFill>
          <a:blip r:embed="rId3"/>
          <a:stretch>
            <a:fillRect/>
          </a:stretch>
        </p:blipFill>
        <p:spPr>
          <a:xfrm>
            <a:off x="2914666" y="2250754"/>
            <a:ext cx="5745035" cy="588758"/>
          </a:xfrm>
          <a:prstGeom prst="rect">
            <a:avLst/>
          </a:prstGeom>
        </p:spPr>
      </p:pic>
      <p:pic>
        <p:nvPicPr>
          <p:cNvPr id="23" name="Image 22"/>
          <p:cNvPicPr>
            <a:picLocks noChangeAspect="1"/>
          </p:cNvPicPr>
          <p:nvPr/>
        </p:nvPicPr>
        <p:blipFill>
          <a:blip r:embed="rId4"/>
          <a:stretch>
            <a:fillRect/>
          </a:stretch>
        </p:blipFill>
        <p:spPr>
          <a:xfrm>
            <a:off x="2914665" y="3322673"/>
            <a:ext cx="5745035" cy="588758"/>
          </a:xfrm>
          <a:prstGeom prst="rect">
            <a:avLst/>
          </a:prstGeom>
        </p:spPr>
      </p:pic>
      <p:sp>
        <p:nvSpPr>
          <p:cNvPr id="24" name="ZoneTexte 23"/>
          <p:cNvSpPr txBox="1"/>
          <p:nvPr/>
        </p:nvSpPr>
        <p:spPr>
          <a:xfrm>
            <a:off x="5070764" y="1854218"/>
            <a:ext cx="3219534" cy="307777"/>
          </a:xfrm>
          <a:prstGeom prst="rect">
            <a:avLst/>
          </a:prstGeom>
          <a:noFill/>
        </p:spPr>
        <p:txBody>
          <a:bodyPr wrap="square" rtlCol="0">
            <a:spAutoFit/>
          </a:bodyPr>
          <a:lstStyle/>
          <a:p>
            <a:r>
              <a:rPr lang="fr-FR" dirty="0">
                <a:solidFill>
                  <a:schemeClr val="bg1">
                    <a:lumMod val="50000"/>
                  </a:schemeClr>
                </a:solidFill>
              </a:rPr>
              <a:t>Original Image</a:t>
            </a:r>
          </a:p>
        </p:txBody>
      </p:sp>
      <p:sp>
        <p:nvSpPr>
          <p:cNvPr id="25" name="ZoneTexte 24"/>
          <p:cNvSpPr txBox="1"/>
          <p:nvPr/>
        </p:nvSpPr>
        <p:spPr>
          <a:xfrm>
            <a:off x="5070764" y="2922460"/>
            <a:ext cx="3219534" cy="307777"/>
          </a:xfrm>
          <a:prstGeom prst="rect">
            <a:avLst/>
          </a:prstGeom>
          <a:noFill/>
        </p:spPr>
        <p:txBody>
          <a:bodyPr wrap="square" rtlCol="0">
            <a:spAutoFit/>
          </a:bodyPr>
          <a:lstStyle/>
          <a:p>
            <a:r>
              <a:rPr lang="fr-FR" dirty="0" err="1" smtClean="0">
                <a:solidFill>
                  <a:schemeClr val="bg1">
                    <a:lumMod val="50000"/>
                  </a:schemeClr>
                </a:solidFill>
              </a:rPr>
              <a:t>Labeled</a:t>
            </a:r>
            <a:r>
              <a:rPr lang="fr-FR" dirty="0" smtClean="0">
                <a:solidFill>
                  <a:schemeClr val="bg1">
                    <a:lumMod val="50000"/>
                  </a:schemeClr>
                </a:solidFill>
              </a:rPr>
              <a:t> </a:t>
            </a:r>
            <a:r>
              <a:rPr lang="fr-FR" dirty="0">
                <a:solidFill>
                  <a:schemeClr val="bg1">
                    <a:lumMod val="50000"/>
                  </a:schemeClr>
                </a:solidFill>
              </a:rPr>
              <a:t>Image</a:t>
            </a:r>
          </a:p>
        </p:txBody>
      </p:sp>
      <p:sp>
        <p:nvSpPr>
          <p:cNvPr id="26" name="ZoneTexte 25"/>
          <p:cNvSpPr txBox="1"/>
          <p:nvPr/>
        </p:nvSpPr>
        <p:spPr>
          <a:xfrm>
            <a:off x="5070764" y="4003867"/>
            <a:ext cx="3219534" cy="307777"/>
          </a:xfrm>
          <a:prstGeom prst="rect">
            <a:avLst/>
          </a:prstGeom>
          <a:noFill/>
        </p:spPr>
        <p:txBody>
          <a:bodyPr wrap="square" rtlCol="0">
            <a:spAutoFit/>
          </a:bodyPr>
          <a:lstStyle/>
          <a:p>
            <a:r>
              <a:rPr lang="fr-FR" dirty="0" err="1" smtClean="0">
                <a:solidFill>
                  <a:schemeClr val="bg1">
                    <a:lumMod val="50000"/>
                  </a:schemeClr>
                </a:solidFill>
              </a:rPr>
              <a:t>Generated</a:t>
            </a:r>
            <a:r>
              <a:rPr lang="fr-FR" dirty="0" smtClean="0">
                <a:solidFill>
                  <a:schemeClr val="bg1">
                    <a:lumMod val="50000"/>
                  </a:schemeClr>
                </a:solidFill>
              </a:rPr>
              <a:t> </a:t>
            </a:r>
            <a:r>
              <a:rPr lang="fr-FR" dirty="0">
                <a:solidFill>
                  <a:schemeClr val="bg1">
                    <a:lumMod val="50000"/>
                  </a:schemeClr>
                </a:solidFill>
              </a:rPr>
              <a:t>Image</a:t>
            </a:r>
          </a:p>
        </p:txBody>
      </p:sp>
      <p:pic>
        <p:nvPicPr>
          <p:cNvPr id="14" name="Picture 8" descr="act project – Concordia University – ageing + communication + technologi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60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p:nvPr/>
        </p:nvSpPr>
        <p:spPr>
          <a:xfrm>
            <a:off x="1" y="391850"/>
            <a:ext cx="774300" cy="331800"/>
          </a:xfrm>
          <a:prstGeom prst="rect">
            <a:avLst/>
          </a:prstGeom>
          <a:noFill/>
          <a:ln>
            <a:noFill/>
          </a:ln>
        </p:spPr>
        <p:txBody>
          <a:bodyPr spcFirstLastPara="1" wrap="square" lIns="17775" tIns="17775" rIns="17775" bIns="17775" anchor="t" anchorCtr="0">
            <a:noAutofit/>
          </a:bodyPr>
          <a:lstStyle/>
          <a:p>
            <a:pPr marL="0" marR="0" lvl="0" indent="0" algn="ctr" rtl="0">
              <a:lnSpc>
                <a:spcPct val="90000"/>
              </a:lnSpc>
              <a:spcBef>
                <a:spcPts val="0"/>
              </a:spcBef>
              <a:spcAft>
                <a:spcPts val="0"/>
              </a:spcAft>
              <a:buClr>
                <a:srgbClr val="FFFFFF"/>
              </a:buClr>
              <a:buSzPts val="2800"/>
              <a:buFont typeface="Cambria Math"/>
              <a:buNone/>
            </a:pPr>
            <a:r>
              <a:rPr lang="fr" sz="2800" b="1" i="0" u="none" strike="noStrike" cap="none">
                <a:solidFill>
                  <a:srgbClr val="FFFFFF"/>
                </a:solidFill>
                <a:latin typeface="Cambria Math"/>
                <a:ea typeface="Cambria Math"/>
                <a:cs typeface="Cambria Math"/>
                <a:sym typeface="Cambria Math"/>
              </a:rPr>
              <a:t>1</a:t>
            </a:r>
            <a:endParaRPr/>
          </a:p>
        </p:txBody>
      </p:sp>
      <p:sp>
        <p:nvSpPr>
          <p:cNvPr id="3" name="ZoneTexte 2"/>
          <p:cNvSpPr txBox="1"/>
          <p:nvPr/>
        </p:nvSpPr>
        <p:spPr>
          <a:xfrm>
            <a:off x="2714171" y="173029"/>
            <a:ext cx="3241963" cy="769441"/>
          </a:xfrm>
          <a:prstGeom prst="rect">
            <a:avLst/>
          </a:prstGeom>
          <a:noFill/>
        </p:spPr>
        <p:txBody>
          <a:bodyPr wrap="square" rtlCol="0">
            <a:spAutoFit/>
          </a:bodyPr>
          <a:lstStyle/>
          <a:p>
            <a:r>
              <a:rPr lang="fr-FR" sz="4400" b="1" dirty="0">
                <a:solidFill>
                  <a:srgbClr val="1B4585"/>
                </a:solidFill>
                <a:latin typeface="Baskerville Old Face" panose="02020602080505020303" pitchFamily="18" charset="0"/>
              </a:rPr>
              <a:t>Plan</a:t>
            </a:r>
          </a:p>
        </p:txBody>
      </p:sp>
      <p:sp>
        <p:nvSpPr>
          <p:cNvPr id="19" name="Rectangle 18"/>
          <p:cNvSpPr/>
          <p:nvPr/>
        </p:nvSpPr>
        <p:spPr>
          <a:xfrm>
            <a:off x="-1" y="-83127"/>
            <a:ext cx="2140527" cy="5320145"/>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714171" y="1010205"/>
            <a:ext cx="5646057" cy="3257174"/>
          </a:xfrm>
          <a:prstGeom prst="rect">
            <a:avLst/>
          </a:prstGeom>
          <a:noFill/>
        </p:spPr>
        <p:txBody>
          <a:bodyPr wrap="square" rtlCol="0">
            <a:spAutoFit/>
          </a:bodyPr>
          <a:lstStyle/>
          <a:p>
            <a:pPr>
              <a:lnSpc>
                <a:spcPct val="150000"/>
              </a:lnSpc>
            </a:pPr>
            <a:r>
              <a:rPr lang="en-GB" sz="2800" dirty="0" smtClean="0">
                <a:solidFill>
                  <a:schemeClr val="bg2">
                    <a:lumMod val="60000"/>
                    <a:lumOff val="40000"/>
                  </a:schemeClr>
                </a:solidFill>
                <a:latin typeface="Calibri" panose="020F0502020204030204" pitchFamily="34" charset="0"/>
                <a:cs typeface="Calibri" panose="020F0502020204030204" pitchFamily="34" charset="0"/>
              </a:rPr>
              <a:t>1. Introduction</a:t>
            </a:r>
          </a:p>
          <a:p>
            <a:pPr>
              <a:lnSpc>
                <a:spcPct val="150000"/>
              </a:lnSpc>
            </a:pPr>
            <a:r>
              <a:rPr lang="en-GB" sz="2800" dirty="0" smtClean="0">
                <a:solidFill>
                  <a:schemeClr val="bg2">
                    <a:lumMod val="60000"/>
                    <a:lumOff val="40000"/>
                  </a:schemeClr>
                </a:solidFill>
                <a:latin typeface="Calibri" panose="020F0502020204030204" pitchFamily="34" charset="0"/>
                <a:cs typeface="Calibri" panose="020F0502020204030204" pitchFamily="34" charset="0"/>
              </a:rPr>
              <a:t>2. General Framework</a:t>
            </a:r>
          </a:p>
          <a:p>
            <a:pPr>
              <a:lnSpc>
                <a:spcPct val="150000"/>
              </a:lnSpc>
            </a:pPr>
            <a:r>
              <a:rPr lang="en-GB" sz="2800" dirty="0" smtClean="0">
                <a:solidFill>
                  <a:schemeClr val="bg2">
                    <a:lumMod val="60000"/>
                    <a:lumOff val="40000"/>
                  </a:schemeClr>
                </a:solidFill>
                <a:latin typeface="Calibri" panose="020F0502020204030204" pitchFamily="34" charset="0"/>
                <a:cs typeface="Calibri" panose="020F0502020204030204" pitchFamily="34" charset="0"/>
              </a:rPr>
              <a:t>3. Problem Modeling</a:t>
            </a:r>
          </a:p>
          <a:p>
            <a:pPr>
              <a:lnSpc>
                <a:spcPct val="150000"/>
              </a:lnSpc>
            </a:pPr>
            <a:r>
              <a:rPr lang="en-GB" sz="2800" dirty="0" smtClean="0">
                <a:solidFill>
                  <a:schemeClr val="bg2">
                    <a:lumMod val="60000"/>
                    <a:lumOff val="40000"/>
                  </a:schemeClr>
                </a:solidFill>
                <a:latin typeface="Calibri" panose="020F0502020204030204" pitchFamily="34" charset="0"/>
                <a:cs typeface="Calibri" panose="020F0502020204030204" pitchFamily="34" charset="0"/>
              </a:rPr>
              <a:t>4. Exploring Experimental Results</a:t>
            </a:r>
          </a:p>
          <a:p>
            <a:pPr>
              <a:lnSpc>
                <a:spcPct val="150000"/>
              </a:lnSpc>
            </a:pPr>
            <a:r>
              <a:rPr lang="en-GB" sz="2800" dirty="0" smtClean="0">
                <a:solidFill>
                  <a:schemeClr val="bg2">
                    <a:lumMod val="60000"/>
                    <a:lumOff val="40000"/>
                  </a:schemeClr>
                </a:solidFill>
                <a:latin typeface="Calibri" panose="020F0502020204030204" pitchFamily="34" charset="0"/>
                <a:cs typeface="Calibri" panose="020F0502020204030204" pitchFamily="34" charset="0"/>
              </a:rPr>
              <a:t>5. Conclusion</a:t>
            </a:r>
            <a:endParaRPr lang="fr-FR" sz="2800" dirty="0">
              <a:solidFill>
                <a:schemeClr val="bg2">
                  <a:lumMod val="60000"/>
                  <a:lumOff val="40000"/>
                </a:schemeClr>
              </a:solidFill>
              <a:latin typeface="Calibri" panose="020F0502020204030204" pitchFamily="34" charset="0"/>
              <a:cs typeface="Calibri" panose="020F0502020204030204" pitchFamily="34" charset="0"/>
            </a:endParaRPr>
          </a:p>
        </p:txBody>
      </p:sp>
      <p:sp>
        <p:nvSpPr>
          <p:cNvPr id="27" name="Rectangle 26"/>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fr-FR" sz="1800" dirty="0" smtClean="0">
                <a:solidFill>
                  <a:schemeClr val="bg1"/>
                </a:solidFill>
              </a:rPr>
              <a:t>02</a:t>
            </a:r>
            <a:endParaRPr lang="fr-FR" sz="1800" dirty="0">
              <a:solidFill>
                <a:schemeClr val="bg1"/>
              </a:solidFill>
            </a:endParaRPr>
          </a:p>
        </p:txBody>
      </p:sp>
      <p:pic>
        <p:nvPicPr>
          <p:cNvPr id="2056" name="Picture 8" descr="act project – Concordia University – ageing + communication +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623704" y="228600"/>
            <a:ext cx="2421081" cy="584775"/>
          </a:xfrm>
          <a:prstGeom prst="rect">
            <a:avLst/>
          </a:prstGeom>
          <a:noFill/>
        </p:spPr>
        <p:txBody>
          <a:bodyPr wrap="square" rtlCol="0">
            <a:spAutoFit/>
          </a:bodyPr>
          <a:lstStyle/>
          <a:p>
            <a:r>
              <a:rPr lang="fr-FR" sz="3200" dirty="0" err="1">
                <a:solidFill>
                  <a:schemeClr val="bg2">
                    <a:lumMod val="50000"/>
                  </a:schemeClr>
                </a:solidFill>
                <a:latin typeface="Calibri" panose="020F0502020204030204" pitchFamily="34" charset="0"/>
                <a:cs typeface="Calibri" panose="020F0502020204030204" pitchFamily="34" charset="0"/>
              </a:rPr>
              <a:t>Metric</a:t>
            </a:r>
            <a:endParaRPr lang="fr-FR" sz="3200" dirty="0">
              <a:solidFill>
                <a:schemeClr val="bg2">
                  <a:lumMod val="50000"/>
                </a:schemeClr>
              </a:solidFill>
              <a:latin typeface="Calibri" panose="020F0502020204030204" pitchFamily="34" charset="0"/>
              <a:cs typeface="Calibri" panose="020F0502020204030204" pitchFamily="34" charset="0"/>
            </a:endParaRPr>
          </a:p>
        </p:txBody>
      </p:sp>
      <p:graphicFrame>
        <p:nvGraphicFramePr>
          <p:cNvPr id="10" name="Diagramme 9"/>
          <p:cNvGraphicFramePr/>
          <p:nvPr>
            <p:extLst>
              <p:ext uri="{D42A27DB-BD31-4B8C-83A1-F6EECF244321}">
                <p14:modId xmlns:p14="http://schemas.microsoft.com/office/powerpoint/2010/main" val="3892909982"/>
              </p:ext>
            </p:extLst>
          </p:nvPr>
        </p:nvGraphicFramePr>
        <p:xfrm>
          <a:off x="2815936" y="846129"/>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7" name="Groupe 16"/>
          <p:cNvGrpSpPr/>
          <p:nvPr/>
        </p:nvGrpSpPr>
        <p:grpSpPr>
          <a:xfrm>
            <a:off x="-1" y="-83127"/>
            <a:ext cx="2286001" cy="5320145"/>
            <a:chOff x="-1" y="-83127"/>
            <a:chExt cx="2286001" cy="5320145"/>
          </a:xfrm>
        </p:grpSpPr>
        <p:sp>
          <p:nvSpPr>
            <p:cNvPr id="18" name="Rectangle 17"/>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21" name="Ellipse 20"/>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fr-FR" sz="1800" dirty="0" smtClean="0">
                <a:solidFill>
                  <a:schemeClr val="bg1"/>
                </a:solidFill>
              </a:rPr>
              <a:t>20</a:t>
            </a:r>
            <a:endParaRPr lang="fr-FR" sz="1800" dirty="0">
              <a:solidFill>
                <a:schemeClr val="bg1"/>
              </a:solidFill>
            </a:endParaRPr>
          </a:p>
        </p:txBody>
      </p:sp>
      <p:pic>
        <p:nvPicPr>
          <p:cNvPr id="9" name="Picture 8" descr="act project – Concordia University – ageing + communication + technologi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7894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879469" y="1230425"/>
            <a:ext cx="3400900" cy="1076475"/>
          </a:xfrm>
          <a:prstGeom prst="rect">
            <a:avLst/>
          </a:prstGeom>
        </p:spPr>
      </p:pic>
      <p:grpSp>
        <p:nvGrpSpPr>
          <p:cNvPr id="15" name="Groupe 14"/>
          <p:cNvGrpSpPr/>
          <p:nvPr/>
        </p:nvGrpSpPr>
        <p:grpSpPr>
          <a:xfrm>
            <a:off x="-1" y="-83127"/>
            <a:ext cx="2286001" cy="5320145"/>
            <a:chOff x="-1" y="-83127"/>
            <a:chExt cx="2286001" cy="5320145"/>
          </a:xfrm>
        </p:grpSpPr>
        <p:sp>
          <p:nvSpPr>
            <p:cNvPr id="16" name="Rectangle 15"/>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19" name="Ellipse 18"/>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en-GB" sz="1800" dirty="0" smtClean="0">
                <a:solidFill>
                  <a:schemeClr val="bg1"/>
                </a:solidFill>
              </a:rPr>
              <a:t>21</a:t>
            </a:r>
            <a:endParaRPr lang="fr-FR" sz="1800" dirty="0">
              <a:solidFill>
                <a:schemeClr val="bg1"/>
              </a:solidFill>
            </a:endParaRPr>
          </a:p>
        </p:txBody>
      </p:sp>
      <p:pic>
        <p:nvPicPr>
          <p:cNvPr id="9" name="Picture 8" descr="act project – Concordia University – ageing + communication +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2845461" y="2808488"/>
            <a:ext cx="6099464" cy="1045729"/>
            <a:chOff x="2701110" y="3203827"/>
            <a:chExt cx="6099464" cy="1045729"/>
          </a:xfrm>
        </p:grpSpPr>
        <p:sp>
          <p:nvSpPr>
            <p:cNvPr id="11" name="ZoneTexte 10"/>
            <p:cNvSpPr txBox="1"/>
            <p:nvPr/>
          </p:nvSpPr>
          <p:spPr>
            <a:xfrm>
              <a:off x="2701110" y="3357359"/>
              <a:ext cx="6099464" cy="738664"/>
            </a:xfrm>
            <a:prstGeom prst="rect">
              <a:avLst/>
            </a:prstGeom>
            <a:noFill/>
          </p:spPr>
          <p:txBody>
            <a:bodyPr wrap="square" rtlCol="0">
              <a:spAutoFit/>
            </a:bodyPr>
            <a:lstStyle/>
            <a:p>
              <a:pPr marL="285750" indent="-285750">
                <a:buFont typeface="Arial" panose="020B0604020202020204" pitchFamily="34" charset="0"/>
                <a:buChar char="•"/>
              </a:pPr>
              <a:r>
                <a:rPr lang="en-US" dirty="0"/>
                <a:t>the approach works well for labeled data.</a:t>
              </a:r>
            </a:p>
            <a:p>
              <a:pPr marL="285750" indent="-285750">
                <a:buFont typeface="Arial" panose="020B0604020202020204" pitchFamily="34" charset="0"/>
                <a:buChar char="•"/>
              </a:pPr>
              <a:r>
                <a:rPr lang="en-US" dirty="0"/>
                <a:t>both U-NET and DeepLabv2 models produce false positives, predicting incorrect class labels even with full data annotation. </a:t>
              </a:r>
              <a:endParaRPr lang="fr-FR" dirty="0"/>
            </a:p>
          </p:txBody>
        </p:sp>
        <p:sp>
          <p:nvSpPr>
            <p:cNvPr id="12" name="Rectangle 11"/>
            <p:cNvSpPr/>
            <p:nvPr/>
          </p:nvSpPr>
          <p:spPr>
            <a:xfrm>
              <a:off x="2701110" y="3203827"/>
              <a:ext cx="6073189" cy="1045729"/>
            </a:xfrm>
            <a:prstGeom prst="rect">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extLst>
      <p:ext uri="{BB962C8B-B14F-4D97-AF65-F5344CB8AC3E}">
        <p14:creationId xmlns:p14="http://schemas.microsoft.com/office/powerpoint/2010/main" val="1423329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3094052" y="3368504"/>
            <a:ext cx="5512059" cy="1045781"/>
          </a:xfrm>
          <a:prstGeom prst="rect">
            <a:avLst/>
          </a:prstGeom>
        </p:spPr>
      </p:pic>
      <p:pic>
        <p:nvPicPr>
          <p:cNvPr id="8" name="Image 7"/>
          <p:cNvPicPr>
            <a:picLocks noChangeAspect="1"/>
          </p:cNvPicPr>
          <p:nvPr/>
        </p:nvPicPr>
        <p:blipFill>
          <a:blip r:embed="rId3"/>
          <a:stretch>
            <a:fillRect/>
          </a:stretch>
        </p:blipFill>
        <p:spPr>
          <a:xfrm>
            <a:off x="3485058" y="808266"/>
            <a:ext cx="4272848" cy="2142990"/>
          </a:xfrm>
          <a:prstGeom prst="rect">
            <a:avLst/>
          </a:prstGeom>
        </p:spPr>
      </p:pic>
      <p:sp>
        <p:nvSpPr>
          <p:cNvPr id="9" name="ZoneTexte 8"/>
          <p:cNvSpPr txBox="1"/>
          <p:nvPr/>
        </p:nvSpPr>
        <p:spPr>
          <a:xfrm>
            <a:off x="2679762" y="230310"/>
            <a:ext cx="2661165" cy="584775"/>
          </a:xfrm>
          <a:prstGeom prst="rect">
            <a:avLst/>
          </a:prstGeom>
          <a:noFill/>
        </p:spPr>
        <p:txBody>
          <a:bodyPr wrap="square" rtlCol="0">
            <a:spAutoFit/>
          </a:bodyPr>
          <a:lstStyle/>
          <a:p>
            <a:r>
              <a:rPr lang="en-GB" sz="3200" dirty="0">
                <a:solidFill>
                  <a:schemeClr val="bg2">
                    <a:lumMod val="50000"/>
                  </a:schemeClr>
                </a:solidFill>
                <a:latin typeface="Calibri" panose="020F0502020204030204" pitchFamily="34" charset="0"/>
                <a:cs typeface="Calibri" panose="020F0502020204030204" pitchFamily="34" charset="0"/>
              </a:rPr>
              <a:t>MLMT Branch</a:t>
            </a:r>
            <a:endParaRPr lang="fr-FR" sz="3200" dirty="0">
              <a:solidFill>
                <a:schemeClr val="bg2">
                  <a:lumMod val="50000"/>
                </a:schemeClr>
              </a:solidFill>
              <a:latin typeface="Calibri" panose="020F0502020204030204" pitchFamily="34" charset="0"/>
              <a:cs typeface="Calibri" panose="020F0502020204030204" pitchFamily="34" charset="0"/>
            </a:endParaRPr>
          </a:p>
        </p:txBody>
      </p:sp>
      <p:grpSp>
        <p:nvGrpSpPr>
          <p:cNvPr id="16" name="Groupe 15"/>
          <p:cNvGrpSpPr/>
          <p:nvPr/>
        </p:nvGrpSpPr>
        <p:grpSpPr>
          <a:xfrm>
            <a:off x="-1" y="-83127"/>
            <a:ext cx="2286001" cy="5320145"/>
            <a:chOff x="-1" y="-83127"/>
            <a:chExt cx="2286001" cy="5320145"/>
          </a:xfrm>
        </p:grpSpPr>
        <p:sp>
          <p:nvSpPr>
            <p:cNvPr id="17" name="Rectangle 16"/>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20" name="Ellipse 19"/>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en-GB" sz="1800" dirty="0" smtClean="0">
                <a:solidFill>
                  <a:schemeClr val="bg1"/>
                </a:solidFill>
              </a:rPr>
              <a:t>22</a:t>
            </a:r>
            <a:endParaRPr lang="fr-FR" sz="1800" dirty="0">
              <a:solidFill>
                <a:schemeClr val="bg1"/>
              </a:solidFill>
            </a:endParaRPr>
          </a:p>
        </p:txBody>
      </p:sp>
      <p:pic>
        <p:nvPicPr>
          <p:cNvPr id="10" name="Picture 8" descr="act project – Concordia University – ageing + communication +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3391540" y="4484919"/>
            <a:ext cx="4665518" cy="523220"/>
          </a:xfrm>
          <a:prstGeom prst="rect">
            <a:avLst/>
          </a:prstGeom>
          <a:noFill/>
        </p:spPr>
        <p:txBody>
          <a:bodyPr wrap="square" rtlCol="0">
            <a:spAutoFit/>
          </a:bodyPr>
          <a:lstStyle/>
          <a:p>
            <a:r>
              <a:rPr lang="en-US" dirty="0" smtClean="0"/>
              <a:t>=&gt; we </a:t>
            </a:r>
            <a:r>
              <a:rPr lang="en-US" dirty="0"/>
              <a:t>don't have a more optimized version which has to take into consideration all the objects in the image.</a:t>
            </a:r>
            <a:endParaRPr lang="fr-FR" dirty="0"/>
          </a:p>
        </p:txBody>
      </p:sp>
    </p:spTree>
    <p:extLst>
      <p:ext uri="{BB962C8B-B14F-4D97-AF65-F5344CB8AC3E}">
        <p14:creationId xmlns:p14="http://schemas.microsoft.com/office/powerpoint/2010/main" val="41411607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4173681" y="2192223"/>
            <a:ext cx="4197928" cy="769441"/>
          </a:xfrm>
          <a:prstGeom prst="rect">
            <a:avLst/>
          </a:prstGeom>
          <a:noFill/>
        </p:spPr>
        <p:txBody>
          <a:bodyPr wrap="square" rtlCol="0">
            <a:spAutoFit/>
          </a:bodyPr>
          <a:lstStyle/>
          <a:p>
            <a:pPr fontAlgn="base"/>
            <a:r>
              <a:rPr lang="en-US" sz="4400" b="1" dirty="0" smtClean="0">
                <a:solidFill>
                  <a:srgbClr val="1B4585"/>
                </a:solidFill>
                <a:latin typeface="Baskerville Old Face" panose="02020602080505020303" pitchFamily="18" charset="0"/>
              </a:rPr>
              <a:t>Conclusion</a:t>
            </a:r>
            <a:endParaRPr lang="en-US" sz="4400" b="1" dirty="0">
              <a:solidFill>
                <a:srgbClr val="1B4585"/>
              </a:solidFill>
              <a:latin typeface="Baskerville Old Face" panose="02020602080505020303" pitchFamily="18" charset="0"/>
            </a:endParaRPr>
          </a:p>
        </p:txBody>
      </p:sp>
      <p:grpSp>
        <p:nvGrpSpPr>
          <p:cNvPr id="11" name="Groupe 10"/>
          <p:cNvGrpSpPr/>
          <p:nvPr/>
        </p:nvGrpSpPr>
        <p:grpSpPr>
          <a:xfrm>
            <a:off x="-1" y="-83127"/>
            <a:ext cx="2286001" cy="5320145"/>
            <a:chOff x="-1" y="-83127"/>
            <a:chExt cx="2286001" cy="5320145"/>
          </a:xfrm>
        </p:grpSpPr>
        <p:sp>
          <p:nvSpPr>
            <p:cNvPr id="12" name="Rectangle 11"/>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5. Conclusion</a:t>
              </a:r>
              <a:endParaRPr lang="en-US" sz="1600" b="1" dirty="0">
                <a:solidFill>
                  <a:schemeClr val="bg1"/>
                </a:solidFill>
                <a:latin typeface="Calibri" panose="020F0502020204030204" pitchFamily="34" charset="0"/>
                <a:cs typeface="Calibri" panose="020F0502020204030204" pitchFamily="34" charset="0"/>
              </a:endParaRPr>
            </a:p>
          </p:txBody>
        </p:sp>
      </p:grpSp>
      <p:pic>
        <p:nvPicPr>
          <p:cNvPr id="6" name="Picture 8" descr="act project – Concordia University – ageing + communication + techn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5420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llipse 17"/>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fr-FR" sz="1800" smtClean="0">
                <a:solidFill>
                  <a:schemeClr val="bg1"/>
                </a:solidFill>
              </a:rPr>
              <a:pPr/>
              <a:t>24</a:t>
            </a:fld>
            <a:endParaRPr lang="fr-FR" sz="1800" dirty="0">
              <a:solidFill>
                <a:schemeClr val="bg1"/>
              </a:solidFill>
            </a:endParaRPr>
          </a:p>
        </p:txBody>
      </p:sp>
      <p:pic>
        <p:nvPicPr>
          <p:cNvPr id="7" name="Picture 8" descr="act project – Concordia University – ageing + communication + techn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a:off x="2751943" y="1726049"/>
            <a:ext cx="2441864" cy="1153390"/>
            <a:chOff x="3886200" y="2795156"/>
            <a:chExt cx="2441864" cy="1153390"/>
          </a:xfrm>
        </p:grpSpPr>
        <p:sp>
          <p:nvSpPr>
            <p:cNvPr id="10" name="ZoneTexte 9"/>
            <p:cNvSpPr txBox="1"/>
            <p:nvPr/>
          </p:nvSpPr>
          <p:spPr>
            <a:xfrm>
              <a:off x="3917372" y="3002519"/>
              <a:ext cx="2410692" cy="738664"/>
            </a:xfrm>
            <a:prstGeom prst="rect">
              <a:avLst/>
            </a:prstGeom>
            <a:noFill/>
          </p:spPr>
          <p:txBody>
            <a:bodyPr wrap="square" rtlCol="0">
              <a:spAutoFit/>
            </a:bodyPr>
            <a:lstStyle/>
            <a:p>
              <a:pPr algn="ctr"/>
              <a:r>
                <a:rPr lang="en-US" dirty="0"/>
                <a:t>D</a:t>
              </a:r>
              <a:r>
                <a:rPr lang="en-US" dirty="0" smtClean="0"/>
                <a:t>ense </a:t>
              </a:r>
              <a:r>
                <a:rPr lang="en-US" dirty="0"/>
                <a:t>pixel-level classification with limited data is not an easy </a:t>
              </a:r>
              <a:r>
                <a:rPr lang="en-US" dirty="0" smtClean="0"/>
                <a:t>task.</a:t>
              </a:r>
              <a:endParaRPr lang="fr-FR" dirty="0"/>
            </a:p>
          </p:txBody>
        </p:sp>
        <p:sp>
          <p:nvSpPr>
            <p:cNvPr id="11" name="Rectangle 10"/>
            <p:cNvSpPr/>
            <p:nvPr/>
          </p:nvSpPr>
          <p:spPr>
            <a:xfrm>
              <a:off x="3886200" y="2795156"/>
              <a:ext cx="2441864" cy="1153390"/>
            </a:xfrm>
            <a:prstGeom prst="rect">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grpSp>
        <p:nvGrpSpPr>
          <p:cNvPr id="13" name="Groupe 12"/>
          <p:cNvGrpSpPr/>
          <p:nvPr/>
        </p:nvGrpSpPr>
        <p:grpSpPr>
          <a:xfrm>
            <a:off x="5910779" y="1726049"/>
            <a:ext cx="2441864" cy="1153390"/>
            <a:chOff x="3886200" y="2795156"/>
            <a:chExt cx="2441864" cy="1153390"/>
          </a:xfrm>
        </p:grpSpPr>
        <p:sp>
          <p:nvSpPr>
            <p:cNvPr id="17" name="ZoneTexte 16"/>
            <p:cNvSpPr txBox="1"/>
            <p:nvPr/>
          </p:nvSpPr>
          <p:spPr>
            <a:xfrm>
              <a:off x="3917372" y="3002519"/>
              <a:ext cx="2410692" cy="738664"/>
            </a:xfrm>
            <a:prstGeom prst="rect">
              <a:avLst/>
            </a:prstGeom>
            <a:noFill/>
          </p:spPr>
          <p:txBody>
            <a:bodyPr wrap="square" rtlCol="0">
              <a:spAutoFit/>
            </a:bodyPr>
            <a:lstStyle/>
            <a:p>
              <a:pPr algn="ctr"/>
              <a:r>
                <a:rPr lang="en-US" dirty="0" smtClean="0"/>
                <a:t>The </a:t>
              </a:r>
              <a:r>
                <a:rPr lang="en-US" dirty="0"/>
                <a:t>results we have received are insufficient, but quite </a:t>
              </a:r>
              <a:r>
                <a:rPr lang="en-US" dirty="0" smtClean="0"/>
                <a:t>acceptable.</a:t>
              </a:r>
              <a:endParaRPr lang="fr-FR" dirty="0"/>
            </a:p>
          </p:txBody>
        </p:sp>
        <p:sp>
          <p:nvSpPr>
            <p:cNvPr id="20" name="Rectangle 19"/>
            <p:cNvSpPr/>
            <p:nvPr/>
          </p:nvSpPr>
          <p:spPr>
            <a:xfrm>
              <a:off x="3886200" y="2795156"/>
              <a:ext cx="2441864" cy="1153390"/>
            </a:xfrm>
            <a:prstGeom prst="rect">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
        <p:nvSpPr>
          <p:cNvPr id="21" name="ZoneTexte 20"/>
          <p:cNvSpPr txBox="1"/>
          <p:nvPr/>
        </p:nvSpPr>
        <p:spPr>
          <a:xfrm>
            <a:off x="2847109" y="309125"/>
            <a:ext cx="3574473" cy="584775"/>
          </a:xfrm>
          <a:prstGeom prst="rect">
            <a:avLst/>
          </a:prstGeom>
          <a:noFill/>
        </p:spPr>
        <p:txBody>
          <a:bodyPr wrap="square" rtlCol="0">
            <a:spAutoFit/>
          </a:bodyPr>
          <a:lstStyle/>
          <a:p>
            <a:r>
              <a:rPr lang="fr-FR" sz="3200" dirty="0" smtClean="0">
                <a:solidFill>
                  <a:schemeClr val="bg2">
                    <a:lumMod val="50000"/>
                  </a:schemeClr>
                </a:solidFill>
                <a:latin typeface="Calibri" panose="020F0502020204030204" pitchFamily="34" charset="0"/>
                <a:cs typeface="Calibri" panose="020F0502020204030204" pitchFamily="34" charset="0"/>
              </a:rPr>
              <a:t>Conclusion</a:t>
            </a:r>
            <a:endParaRPr lang="fr-FR" sz="3200" dirty="0">
              <a:solidFill>
                <a:schemeClr val="bg2">
                  <a:lumMod val="50000"/>
                </a:schemeClr>
              </a:solidFill>
              <a:latin typeface="Calibri" panose="020F0502020204030204" pitchFamily="34" charset="0"/>
              <a:cs typeface="Calibri" panose="020F0502020204030204" pitchFamily="34" charset="0"/>
            </a:endParaRPr>
          </a:p>
        </p:txBody>
      </p:sp>
      <p:grpSp>
        <p:nvGrpSpPr>
          <p:cNvPr id="22" name="Groupe 21"/>
          <p:cNvGrpSpPr/>
          <p:nvPr/>
        </p:nvGrpSpPr>
        <p:grpSpPr>
          <a:xfrm>
            <a:off x="-1" y="-83127"/>
            <a:ext cx="2286001" cy="5320145"/>
            <a:chOff x="-1" y="-83127"/>
            <a:chExt cx="2286001" cy="5320145"/>
          </a:xfrm>
        </p:grpSpPr>
        <p:sp>
          <p:nvSpPr>
            <p:cNvPr id="23" name="Rectangle 22"/>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5. Conclusion</a:t>
              </a:r>
              <a:endParaRPr lang="en-US" sz="1600" b="1"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9477803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3782291" y="479061"/>
            <a:ext cx="3574473" cy="584775"/>
          </a:xfrm>
          <a:prstGeom prst="rect">
            <a:avLst/>
          </a:prstGeom>
          <a:noFill/>
        </p:spPr>
        <p:txBody>
          <a:bodyPr wrap="square" rtlCol="0">
            <a:spAutoFit/>
          </a:bodyPr>
          <a:lstStyle/>
          <a:p>
            <a:r>
              <a:rPr lang="fr-FR" sz="3200" dirty="0">
                <a:solidFill>
                  <a:schemeClr val="bg2">
                    <a:lumMod val="50000"/>
                  </a:schemeClr>
                </a:solidFill>
                <a:latin typeface="Calibri" panose="020F0502020204030204" pitchFamily="34" charset="0"/>
                <a:cs typeface="Calibri" panose="020F0502020204030204" pitchFamily="34" charset="0"/>
              </a:rPr>
              <a:t>Future perspectives</a:t>
            </a:r>
          </a:p>
        </p:txBody>
      </p:sp>
      <p:grpSp>
        <p:nvGrpSpPr>
          <p:cNvPr id="14" name="Groupe 13"/>
          <p:cNvGrpSpPr/>
          <p:nvPr/>
        </p:nvGrpSpPr>
        <p:grpSpPr>
          <a:xfrm>
            <a:off x="-1" y="-83127"/>
            <a:ext cx="2286001" cy="5320145"/>
            <a:chOff x="-1" y="-83127"/>
            <a:chExt cx="2286001" cy="5320145"/>
          </a:xfrm>
        </p:grpSpPr>
        <p:sp>
          <p:nvSpPr>
            <p:cNvPr id="15" name="Rectangle 14"/>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5. Conclusion</a:t>
              </a:r>
              <a:endParaRPr lang="en-US" sz="1600" b="1" dirty="0">
                <a:solidFill>
                  <a:schemeClr val="bg1"/>
                </a:solidFill>
                <a:latin typeface="Calibri" panose="020F0502020204030204" pitchFamily="34" charset="0"/>
                <a:cs typeface="Calibri" panose="020F0502020204030204" pitchFamily="34" charset="0"/>
              </a:endParaRPr>
            </a:p>
          </p:txBody>
        </p:sp>
      </p:grpSp>
      <p:sp>
        <p:nvSpPr>
          <p:cNvPr id="18" name="Ellipse 17"/>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fr-FR" sz="1800" dirty="0" smtClean="0">
                <a:solidFill>
                  <a:schemeClr val="bg1"/>
                </a:solidFill>
              </a:rPr>
              <a:t>2</a:t>
            </a:r>
            <a:r>
              <a:rPr lang="fr-FR" sz="1800" dirty="0">
                <a:solidFill>
                  <a:schemeClr val="bg1"/>
                </a:solidFill>
              </a:rPr>
              <a:t>5</a:t>
            </a:r>
            <a:endParaRPr lang="fr-FR" sz="1800" dirty="0">
              <a:solidFill>
                <a:schemeClr val="bg1"/>
              </a:solidFill>
            </a:endParaRPr>
          </a:p>
        </p:txBody>
      </p:sp>
      <p:pic>
        <p:nvPicPr>
          <p:cNvPr id="9" name="Picture 8" descr="act project – Concordia University – ageing + communication + techn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2893867" y="2000249"/>
            <a:ext cx="2441864" cy="1153390"/>
            <a:chOff x="3886200" y="2795156"/>
            <a:chExt cx="2441864" cy="1153390"/>
          </a:xfrm>
        </p:grpSpPr>
        <p:sp>
          <p:nvSpPr>
            <p:cNvPr id="20" name="ZoneTexte 19"/>
            <p:cNvSpPr txBox="1"/>
            <p:nvPr/>
          </p:nvSpPr>
          <p:spPr>
            <a:xfrm>
              <a:off x="3886200" y="3002519"/>
              <a:ext cx="2410692" cy="738664"/>
            </a:xfrm>
            <a:prstGeom prst="rect">
              <a:avLst/>
            </a:prstGeom>
            <a:noFill/>
          </p:spPr>
          <p:txBody>
            <a:bodyPr wrap="square" rtlCol="0">
              <a:spAutoFit/>
            </a:bodyPr>
            <a:lstStyle/>
            <a:p>
              <a:pPr algn="ctr"/>
              <a:r>
                <a:rPr lang="fr-FR" dirty="0" smtClean="0"/>
                <a:t>A fusion of spatial and class</a:t>
              </a:r>
              <a:r>
                <a:rPr lang="fr-FR" dirty="0"/>
                <a:t> </a:t>
              </a:r>
              <a:r>
                <a:rPr lang="fr-FR" dirty="0" smtClean="0"/>
                <a:t>information to </a:t>
              </a:r>
              <a:r>
                <a:rPr lang="fr-FR" dirty="0" err="1" smtClean="0"/>
                <a:t>remove</a:t>
              </a:r>
              <a:r>
                <a:rPr lang="fr-FR" dirty="0" smtClean="0"/>
                <a:t> false positive class </a:t>
              </a:r>
              <a:r>
                <a:rPr lang="fr-FR" dirty="0" err="1" smtClean="0"/>
                <a:t>channels</a:t>
              </a:r>
              <a:r>
                <a:rPr lang="fr-FR" dirty="0"/>
                <a:t>.</a:t>
              </a:r>
            </a:p>
          </p:txBody>
        </p:sp>
        <p:sp>
          <p:nvSpPr>
            <p:cNvPr id="2" name="Rectangle 1"/>
            <p:cNvSpPr/>
            <p:nvPr/>
          </p:nvSpPr>
          <p:spPr>
            <a:xfrm>
              <a:off x="3886200" y="2795156"/>
              <a:ext cx="2441864" cy="1153390"/>
            </a:xfrm>
            <a:prstGeom prst="rect">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grpSp>
        <p:nvGrpSpPr>
          <p:cNvPr id="12" name="Groupe 11"/>
          <p:cNvGrpSpPr/>
          <p:nvPr/>
        </p:nvGrpSpPr>
        <p:grpSpPr>
          <a:xfrm>
            <a:off x="5666593" y="2000249"/>
            <a:ext cx="2441864" cy="1153390"/>
            <a:chOff x="3886200" y="2795156"/>
            <a:chExt cx="2441864" cy="1153390"/>
          </a:xfrm>
        </p:grpSpPr>
        <p:sp>
          <p:nvSpPr>
            <p:cNvPr id="13" name="ZoneTexte 12"/>
            <p:cNvSpPr txBox="1"/>
            <p:nvPr/>
          </p:nvSpPr>
          <p:spPr>
            <a:xfrm>
              <a:off x="3917372" y="3217962"/>
              <a:ext cx="2410692" cy="307777"/>
            </a:xfrm>
            <a:prstGeom prst="rect">
              <a:avLst/>
            </a:prstGeom>
            <a:noFill/>
          </p:spPr>
          <p:txBody>
            <a:bodyPr wrap="square" rtlCol="0">
              <a:spAutoFit/>
            </a:bodyPr>
            <a:lstStyle/>
            <a:p>
              <a:pPr algn="ctr"/>
              <a:r>
                <a:rPr lang="fr-FR" dirty="0" err="1" smtClean="0"/>
                <a:t>Enhance</a:t>
              </a:r>
              <a:r>
                <a:rPr lang="fr-FR" dirty="0" smtClean="0"/>
                <a:t> </a:t>
              </a:r>
              <a:r>
                <a:rPr lang="fr-FR" dirty="0" err="1" smtClean="0"/>
                <a:t>quality</a:t>
              </a:r>
              <a:r>
                <a:rPr lang="fr-FR" dirty="0" smtClean="0"/>
                <a:t> of </a:t>
              </a:r>
              <a:r>
                <a:rPr lang="fr-FR" dirty="0" err="1" smtClean="0"/>
                <a:t>results</a:t>
              </a:r>
              <a:r>
                <a:rPr lang="fr-FR" dirty="0" smtClean="0"/>
                <a:t>.</a:t>
              </a:r>
              <a:endParaRPr lang="fr-FR" dirty="0"/>
            </a:p>
          </p:txBody>
        </p:sp>
        <p:sp>
          <p:nvSpPr>
            <p:cNvPr id="17" name="Rectangle 16"/>
            <p:cNvSpPr/>
            <p:nvPr/>
          </p:nvSpPr>
          <p:spPr>
            <a:xfrm>
              <a:off x="3886200" y="2795156"/>
              <a:ext cx="2441864" cy="1153390"/>
            </a:xfrm>
            <a:prstGeom prst="rect">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extLst>
      <p:ext uri="{BB962C8B-B14F-4D97-AF65-F5344CB8AC3E}">
        <p14:creationId xmlns:p14="http://schemas.microsoft.com/office/powerpoint/2010/main" val="4377522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781793" y="1853670"/>
            <a:ext cx="5796149" cy="1446550"/>
          </a:xfrm>
          <a:prstGeom prst="rect">
            <a:avLst/>
          </a:prstGeom>
          <a:noFill/>
        </p:spPr>
        <p:txBody>
          <a:bodyPr wrap="square" rtlCol="0">
            <a:spAutoFit/>
          </a:bodyPr>
          <a:lstStyle/>
          <a:p>
            <a:pPr algn="ctr"/>
            <a:r>
              <a:rPr lang="en-US" sz="4400" b="1" dirty="0">
                <a:solidFill>
                  <a:srgbClr val="1B4585"/>
                </a:solidFill>
                <a:latin typeface="Baskerville Old Face" panose="02020602080505020303" pitchFamily="18" charset="0"/>
              </a:rPr>
              <a:t>Thank You for your attention</a:t>
            </a:r>
            <a:endParaRPr lang="fr-FR" sz="4400" b="1" dirty="0">
              <a:solidFill>
                <a:srgbClr val="1B4585"/>
              </a:solidFill>
              <a:latin typeface="Baskerville Old Face" panose="02020602080505020303" pitchFamily="18" charset="0"/>
            </a:endParaRPr>
          </a:p>
        </p:txBody>
      </p:sp>
      <p:sp>
        <p:nvSpPr>
          <p:cNvPr id="7" name="Rectangle 6"/>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8" descr="act project – Concordia University – ageing + communication + techn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0289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1" y="-83127"/>
            <a:ext cx="2286001" cy="5320145"/>
            <a:chOff x="-1" y="-83127"/>
            <a:chExt cx="2286001" cy="5320145"/>
          </a:xfrm>
        </p:grpSpPr>
        <p:sp>
          <p:nvSpPr>
            <p:cNvPr id="4" name="Rectangle 3"/>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6" name="ZoneTexte 5"/>
          <p:cNvSpPr txBox="1"/>
          <p:nvPr/>
        </p:nvSpPr>
        <p:spPr>
          <a:xfrm>
            <a:off x="3276434" y="2192223"/>
            <a:ext cx="4822536" cy="769441"/>
          </a:xfrm>
          <a:prstGeom prst="rect">
            <a:avLst/>
          </a:prstGeom>
          <a:noFill/>
        </p:spPr>
        <p:txBody>
          <a:bodyPr wrap="square" rtlCol="0">
            <a:spAutoFit/>
          </a:bodyPr>
          <a:lstStyle/>
          <a:p>
            <a:pPr algn="ctr"/>
            <a:r>
              <a:rPr lang="en-GB" sz="4400" b="1" dirty="0" smtClean="0">
                <a:solidFill>
                  <a:srgbClr val="1B4585"/>
                </a:solidFill>
                <a:latin typeface="Baskerville Old Face" panose="02020602080505020303" pitchFamily="18" charset="0"/>
              </a:rPr>
              <a:t>INTRODUCTION</a:t>
            </a:r>
            <a:endParaRPr lang="fr-FR" sz="4400" b="1" dirty="0">
              <a:solidFill>
                <a:srgbClr val="1B4585"/>
              </a:solidFill>
              <a:latin typeface="Baskerville Old Face" panose="02020602080505020303" pitchFamily="18" charset="0"/>
            </a:endParaRPr>
          </a:p>
        </p:txBody>
      </p:sp>
      <p:sp>
        <p:nvSpPr>
          <p:cNvPr id="11" name="Ellipse 10"/>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fr-FR" sz="1800" dirty="0" smtClean="0">
                <a:solidFill>
                  <a:schemeClr val="bg1"/>
                </a:solidFill>
              </a:rPr>
              <a:t>0</a:t>
            </a:r>
            <a:r>
              <a:rPr lang="fr-FR" sz="1800" dirty="0">
                <a:solidFill>
                  <a:schemeClr val="bg1"/>
                </a:solidFill>
              </a:rPr>
              <a:t>3</a:t>
            </a:r>
          </a:p>
        </p:txBody>
      </p:sp>
      <p:pic>
        <p:nvPicPr>
          <p:cNvPr id="8" name="Picture 8" descr="act project – Concordia University – ageing + communication + techn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360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092" y="804121"/>
            <a:ext cx="4429991" cy="2951482"/>
          </a:xfrm>
          <a:prstGeom prst="rect">
            <a:avLst/>
          </a:prstGeom>
        </p:spPr>
      </p:pic>
      <p:grpSp>
        <p:nvGrpSpPr>
          <p:cNvPr id="14" name="Groupe 13"/>
          <p:cNvGrpSpPr/>
          <p:nvPr/>
        </p:nvGrpSpPr>
        <p:grpSpPr>
          <a:xfrm>
            <a:off x="-1" y="-83127"/>
            <a:ext cx="2286001" cy="5320145"/>
            <a:chOff x="-1" y="-83127"/>
            <a:chExt cx="2286001" cy="5320145"/>
          </a:xfrm>
        </p:grpSpPr>
        <p:sp>
          <p:nvSpPr>
            <p:cNvPr id="15" name="Rectangle 14"/>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18" name="Ellipse 17"/>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fr-FR" sz="1800" dirty="0" smtClean="0">
                <a:solidFill>
                  <a:schemeClr val="bg1"/>
                </a:solidFill>
              </a:rPr>
              <a:t>0</a:t>
            </a:r>
            <a:r>
              <a:rPr lang="fr-FR" sz="1800" dirty="0">
                <a:solidFill>
                  <a:schemeClr val="bg1"/>
                </a:solidFill>
              </a:rPr>
              <a:t>4</a:t>
            </a:r>
          </a:p>
        </p:txBody>
      </p:sp>
      <p:sp>
        <p:nvSpPr>
          <p:cNvPr id="8" name="ZoneTexte 7"/>
          <p:cNvSpPr txBox="1"/>
          <p:nvPr/>
        </p:nvSpPr>
        <p:spPr>
          <a:xfrm>
            <a:off x="3655952" y="126910"/>
            <a:ext cx="4260273" cy="584775"/>
          </a:xfrm>
          <a:prstGeom prst="rect">
            <a:avLst/>
          </a:prstGeom>
          <a:noFill/>
        </p:spPr>
        <p:txBody>
          <a:bodyPr wrap="square" rtlCol="0">
            <a:spAutoFit/>
          </a:bodyPr>
          <a:lstStyle/>
          <a:p>
            <a:r>
              <a:rPr lang="en-US" sz="3200" dirty="0" smtClean="0">
                <a:solidFill>
                  <a:schemeClr val="bg2">
                    <a:lumMod val="50000"/>
                  </a:schemeClr>
                </a:solidFill>
                <a:latin typeface="Calibri" panose="020F0502020204030204" pitchFamily="34" charset="0"/>
                <a:cs typeface="Calibri" panose="020F0502020204030204" pitchFamily="34" charset="0"/>
              </a:rPr>
              <a:t>Automotive</a:t>
            </a:r>
            <a:r>
              <a:rPr lang="fr-FR" sz="3200" dirty="0" smtClean="0">
                <a:solidFill>
                  <a:schemeClr val="bg2">
                    <a:lumMod val="50000"/>
                  </a:schemeClr>
                </a:solidFill>
                <a:latin typeface="Calibri" panose="020F0502020204030204" pitchFamily="34" charset="0"/>
                <a:cs typeface="Calibri" panose="020F0502020204030204" pitchFamily="34" charset="0"/>
              </a:rPr>
              <a:t> technologie</a:t>
            </a:r>
            <a:endParaRPr lang="fr-FR" sz="3200" dirty="0">
              <a:solidFill>
                <a:schemeClr val="bg2">
                  <a:lumMod val="50000"/>
                </a:schemeClr>
              </a:solidFill>
              <a:latin typeface="Calibri" panose="020F0502020204030204" pitchFamily="34" charset="0"/>
              <a:cs typeface="Calibri" panose="020F0502020204030204" pitchFamily="34" charset="0"/>
            </a:endParaRPr>
          </a:p>
        </p:txBody>
      </p:sp>
      <p:pic>
        <p:nvPicPr>
          <p:cNvPr id="10" name="Picture 8" descr="act project – Concordia University – ageing + communication +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571092" y="4059171"/>
            <a:ext cx="4630058" cy="523220"/>
          </a:xfrm>
          <a:prstGeom prst="rect">
            <a:avLst/>
          </a:prstGeom>
          <a:noFill/>
        </p:spPr>
        <p:txBody>
          <a:bodyPr wrap="square" rtlCol="0">
            <a:spAutoFit/>
          </a:bodyPr>
          <a:lstStyle/>
          <a:p>
            <a:r>
              <a:rPr lang="en-US" dirty="0"/>
              <a:t>The continuing evolution of automotive technology aims to deliver even greater safety </a:t>
            </a:r>
            <a:r>
              <a:rPr lang="en-US" dirty="0" smtClean="0"/>
              <a:t>benefits.</a:t>
            </a:r>
            <a:endParaRPr lang="fr-FR" dirty="0"/>
          </a:p>
        </p:txBody>
      </p:sp>
    </p:spTree>
    <p:extLst>
      <p:ext uri="{BB962C8B-B14F-4D97-AF65-F5344CB8AC3E}">
        <p14:creationId xmlns:p14="http://schemas.microsoft.com/office/powerpoint/2010/main" val="34528637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739" y="1610591"/>
            <a:ext cx="4063707" cy="2382483"/>
          </a:xfrm>
          <a:prstGeom prst="rect">
            <a:avLst/>
          </a:prstGeom>
        </p:spPr>
      </p:pic>
      <p:grpSp>
        <p:nvGrpSpPr>
          <p:cNvPr id="10" name="Groupe 9"/>
          <p:cNvGrpSpPr/>
          <p:nvPr/>
        </p:nvGrpSpPr>
        <p:grpSpPr>
          <a:xfrm>
            <a:off x="-1" y="-83127"/>
            <a:ext cx="2286001" cy="5320145"/>
            <a:chOff x="-1" y="-83127"/>
            <a:chExt cx="2286001" cy="5320145"/>
          </a:xfrm>
        </p:grpSpPr>
        <p:sp>
          <p:nvSpPr>
            <p:cNvPr id="11" name="Rectangle 10"/>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14" name="Ellipse 13"/>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fr-FR" sz="1800" dirty="0" smtClean="0">
                <a:solidFill>
                  <a:schemeClr val="bg1"/>
                </a:solidFill>
              </a:rPr>
              <a:t>0</a:t>
            </a:r>
            <a:r>
              <a:rPr lang="fr-FR" sz="1800" dirty="0">
                <a:solidFill>
                  <a:schemeClr val="bg1"/>
                </a:solidFill>
              </a:rPr>
              <a:t>5</a:t>
            </a:r>
          </a:p>
        </p:txBody>
      </p:sp>
      <p:sp>
        <p:nvSpPr>
          <p:cNvPr id="2" name="ZoneTexte 1"/>
          <p:cNvSpPr txBox="1"/>
          <p:nvPr/>
        </p:nvSpPr>
        <p:spPr>
          <a:xfrm>
            <a:off x="3558455" y="222454"/>
            <a:ext cx="4260273" cy="1077218"/>
          </a:xfrm>
          <a:prstGeom prst="rect">
            <a:avLst/>
          </a:prstGeom>
          <a:noFill/>
        </p:spPr>
        <p:txBody>
          <a:bodyPr wrap="square" rtlCol="0">
            <a:spAutoFit/>
          </a:bodyPr>
          <a:lstStyle/>
          <a:p>
            <a:pPr algn="ctr"/>
            <a:r>
              <a:rPr lang="fr-FR" sz="3200" dirty="0">
                <a:solidFill>
                  <a:schemeClr val="bg2">
                    <a:lumMod val="50000"/>
                  </a:schemeClr>
                </a:solidFill>
                <a:latin typeface="Calibri" panose="020F0502020204030204" pitchFamily="34" charset="0"/>
                <a:cs typeface="Calibri" panose="020F0502020204030204" pitchFamily="34" charset="0"/>
              </a:rPr>
              <a:t>How do </a:t>
            </a:r>
            <a:r>
              <a:rPr lang="en-US" sz="3200" dirty="0" smtClean="0">
                <a:solidFill>
                  <a:schemeClr val="bg2">
                    <a:lumMod val="50000"/>
                  </a:schemeClr>
                </a:solidFill>
                <a:latin typeface="Calibri" panose="020F0502020204030204" pitchFamily="34" charset="0"/>
                <a:cs typeface="Calibri" panose="020F0502020204030204" pitchFamily="34" charset="0"/>
              </a:rPr>
              <a:t>autonomous</a:t>
            </a:r>
            <a:r>
              <a:rPr lang="fr-FR" sz="3200" dirty="0" smtClean="0">
                <a:solidFill>
                  <a:schemeClr val="bg2">
                    <a:lumMod val="50000"/>
                  </a:schemeClr>
                </a:solidFill>
                <a:latin typeface="Calibri" panose="020F0502020204030204" pitchFamily="34" charset="0"/>
                <a:cs typeface="Calibri" panose="020F0502020204030204" pitchFamily="34" charset="0"/>
              </a:rPr>
              <a:t> </a:t>
            </a:r>
            <a:r>
              <a:rPr lang="fr-FR" sz="3200" dirty="0">
                <a:solidFill>
                  <a:schemeClr val="bg2">
                    <a:lumMod val="50000"/>
                  </a:schemeClr>
                </a:solidFill>
                <a:latin typeface="Calibri" panose="020F0502020204030204" pitchFamily="34" charset="0"/>
                <a:cs typeface="Calibri" panose="020F0502020204030204" pitchFamily="34" charset="0"/>
              </a:rPr>
              <a:t>cars </a:t>
            </a:r>
            <a:r>
              <a:rPr lang="fr-FR" sz="3200" dirty="0" err="1">
                <a:solidFill>
                  <a:schemeClr val="bg2">
                    <a:lumMod val="50000"/>
                  </a:schemeClr>
                </a:solidFill>
                <a:latin typeface="Calibri" panose="020F0502020204030204" pitchFamily="34" charset="0"/>
                <a:cs typeface="Calibri" panose="020F0502020204030204" pitchFamily="34" charset="0"/>
              </a:rPr>
              <a:t>work</a:t>
            </a:r>
            <a:r>
              <a:rPr lang="fr-FR" sz="3200" dirty="0">
                <a:solidFill>
                  <a:schemeClr val="bg2">
                    <a:lumMod val="50000"/>
                  </a:schemeClr>
                </a:solidFill>
                <a:latin typeface="Calibri" panose="020F0502020204030204" pitchFamily="34" charset="0"/>
                <a:cs typeface="Calibri" panose="020F0502020204030204" pitchFamily="34" charset="0"/>
              </a:rPr>
              <a:t> ?</a:t>
            </a:r>
            <a:endParaRPr lang="fr-FR" sz="3200" dirty="0">
              <a:solidFill>
                <a:schemeClr val="bg2">
                  <a:lumMod val="50000"/>
                </a:schemeClr>
              </a:solidFill>
              <a:latin typeface="Calibri" panose="020F0502020204030204" pitchFamily="34" charset="0"/>
              <a:cs typeface="Calibri" panose="020F0502020204030204" pitchFamily="34" charset="0"/>
            </a:endParaRPr>
          </a:p>
        </p:txBody>
      </p:sp>
      <p:pic>
        <p:nvPicPr>
          <p:cNvPr id="9" name="Picture 8" descr="act project – Concordia University – ageing + communication +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8647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3462480" y="2139982"/>
            <a:ext cx="4955805" cy="769441"/>
          </a:xfrm>
          <a:prstGeom prst="rect">
            <a:avLst/>
          </a:prstGeom>
          <a:noFill/>
        </p:spPr>
        <p:txBody>
          <a:bodyPr wrap="square" rtlCol="0">
            <a:spAutoFit/>
          </a:bodyPr>
          <a:lstStyle/>
          <a:p>
            <a:pPr fontAlgn="base"/>
            <a:r>
              <a:rPr lang="en-US" sz="4400" b="1" dirty="0" smtClean="0">
                <a:solidFill>
                  <a:srgbClr val="1B4585"/>
                </a:solidFill>
                <a:latin typeface="Baskerville Old Face" panose="02020602080505020303" pitchFamily="18" charset="0"/>
              </a:rPr>
              <a:t>General </a:t>
            </a:r>
            <a:r>
              <a:rPr lang="en-US" sz="4400" b="1" dirty="0">
                <a:solidFill>
                  <a:srgbClr val="1B4585"/>
                </a:solidFill>
                <a:latin typeface="Baskerville Old Face" panose="02020602080505020303" pitchFamily="18" charset="0"/>
              </a:rPr>
              <a:t>Framework</a:t>
            </a:r>
          </a:p>
        </p:txBody>
      </p:sp>
      <p:grpSp>
        <p:nvGrpSpPr>
          <p:cNvPr id="13" name="Groupe 12"/>
          <p:cNvGrpSpPr/>
          <p:nvPr/>
        </p:nvGrpSpPr>
        <p:grpSpPr>
          <a:xfrm>
            <a:off x="-1" y="-83127"/>
            <a:ext cx="2286001" cy="5320145"/>
            <a:chOff x="-1" y="-83127"/>
            <a:chExt cx="2286001" cy="5320145"/>
          </a:xfrm>
        </p:grpSpPr>
        <p:sp>
          <p:nvSpPr>
            <p:cNvPr id="14" name="Rectangle 13"/>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pic>
        <p:nvPicPr>
          <p:cNvPr id="6" name="Picture 8" descr="act project – Concordia University – ageing + communication + techn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5196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Diagramme 39"/>
          <p:cNvGraphicFramePr/>
          <p:nvPr>
            <p:extLst>
              <p:ext uri="{D42A27DB-BD31-4B8C-83A1-F6EECF244321}">
                <p14:modId xmlns:p14="http://schemas.microsoft.com/office/powerpoint/2010/main" val="4154694695"/>
              </p:ext>
            </p:extLst>
          </p:nvPr>
        </p:nvGraphicFramePr>
        <p:xfrm>
          <a:off x="2928588" y="1059543"/>
          <a:ext cx="5301012" cy="3423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4" name="Rectangle 43"/>
          <p:cNvSpPr/>
          <p:nvPr/>
        </p:nvSpPr>
        <p:spPr>
          <a:xfrm>
            <a:off x="2542308" y="225790"/>
            <a:ext cx="3443571" cy="584775"/>
          </a:xfrm>
          <a:prstGeom prst="rect">
            <a:avLst/>
          </a:prstGeom>
        </p:spPr>
        <p:txBody>
          <a:bodyPr wrap="none">
            <a:spAutoFit/>
          </a:bodyPr>
          <a:lstStyle/>
          <a:p>
            <a:r>
              <a:rPr lang="fr-FR" sz="3200" dirty="0" err="1">
                <a:solidFill>
                  <a:schemeClr val="bg2">
                    <a:lumMod val="50000"/>
                  </a:schemeClr>
                </a:solidFill>
                <a:latin typeface="Calibri" panose="020F0502020204030204" pitchFamily="34" charset="0"/>
                <a:cs typeface="Calibri" panose="020F0502020204030204" pitchFamily="34" charset="0"/>
              </a:rPr>
              <a:t>Problem</a:t>
            </a:r>
            <a:r>
              <a:rPr lang="fr-FR" sz="3200" dirty="0">
                <a:solidFill>
                  <a:schemeClr val="bg2">
                    <a:lumMod val="50000"/>
                  </a:schemeClr>
                </a:solidFill>
                <a:latin typeface="Calibri" panose="020F0502020204030204" pitchFamily="34" charset="0"/>
                <a:cs typeface="Calibri" panose="020F0502020204030204" pitchFamily="34" charset="0"/>
              </a:rPr>
              <a:t> </a:t>
            </a:r>
            <a:r>
              <a:rPr lang="fr-FR" sz="3200" dirty="0" err="1">
                <a:solidFill>
                  <a:schemeClr val="bg2">
                    <a:lumMod val="50000"/>
                  </a:schemeClr>
                </a:solidFill>
                <a:latin typeface="Calibri" panose="020F0502020204030204" pitchFamily="34" charset="0"/>
                <a:cs typeface="Calibri" panose="020F0502020204030204" pitchFamily="34" charset="0"/>
              </a:rPr>
              <a:t>Statement</a:t>
            </a:r>
            <a:endParaRPr lang="fr-FR" sz="3200" dirty="0">
              <a:solidFill>
                <a:schemeClr val="bg2">
                  <a:lumMod val="50000"/>
                </a:schemeClr>
              </a:solidFill>
              <a:latin typeface="Calibri" panose="020F0502020204030204" pitchFamily="34" charset="0"/>
              <a:cs typeface="Calibri" panose="020F0502020204030204" pitchFamily="34" charset="0"/>
            </a:endParaRPr>
          </a:p>
        </p:txBody>
      </p:sp>
      <p:grpSp>
        <p:nvGrpSpPr>
          <p:cNvPr id="48" name="Groupe 47"/>
          <p:cNvGrpSpPr/>
          <p:nvPr/>
        </p:nvGrpSpPr>
        <p:grpSpPr>
          <a:xfrm>
            <a:off x="-1" y="-83127"/>
            <a:ext cx="2286001" cy="5320145"/>
            <a:chOff x="-1" y="-83127"/>
            <a:chExt cx="2286001" cy="5320145"/>
          </a:xfrm>
        </p:grpSpPr>
        <p:sp>
          <p:nvSpPr>
            <p:cNvPr id="49" name="Rectangle 48"/>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52" name="Ellipse 51"/>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space réservé du numéro de diapositive 50"/>
          <p:cNvSpPr>
            <a:spLocks noGrp="1"/>
          </p:cNvSpPr>
          <p:nvPr>
            <p:ph type="sldNum" idx="12"/>
          </p:nvPr>
        </p:nvSpPr>
        <p:spPr>
          <a:xfrm>
            <a:off x="6887525" y="4674827"/>
            <a:ext cx="2057400" cy="273900"/>
          </a:xfrm>
        </p:spPr>
        <p:txBody>
          <a:bodyPr/>
          <a:lstStyle/>
          <a:p>
            <a:pPr marL="0" lvl="0" indent="0" algn="r" rtl="0">
              <a:spcBef>
                <a:spcPts val="0"/>
              </a:spcBef>
              <a:spcAft>
                <a:spcPts val="0"/>
              </a:spcAft>
              <a:buNone/>
            </a:pPr>
            <a:r>
              <a:rPr lang="fr-FR" sz="1800" dirty="0" smtClean="0">
                <a:solidFill>
                  <a:schemeClr val="bg1"/>
                </a:solidFill>
              </a:rPr>
              <a:t>0</a:t>
            </a:r>
            <a:fld id="{00000000-1234-1234-1234-123412341234}" type="slidenum">
              <a:rPr lang="fr-FR" sz="1800" smtClean="0">
                <a:solidFill>
                  <a:schemeClr val="bg1"/>
                </a:solidFill>
              </a:rPr>
              <a:t>7</a:t>
            </a:fld>
            <a:endParaRPr lang="fr-FR" sz="1800" dirty="0">
              <a:solidFill>
                <a:schemeClr val="bg1"/>
              </a:solidFill>
            </a:endParaRPr>
          </a:p>
        </p:txBody>
      </p:sp>
      <p:pic>
        <p:nvPicPr>
          <p:cNvPr id="9" name="Picture 8" descr="act project – Concordia University – ageing + communication + technologi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46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e 47"/>
          <p:cNvGrpSpPr/>
          <p:nvPr/>
        </p:nvGrpSpPr>
        <p:grpSpPr>
          <a:xfrm>
            <a:off x="-1" y="-83127"/>
            <a:ext cx="2286001" cy="5320145"/>
            <a:chOff x="-1" y="-83127"/>
            <a:chExt cx="2286001" cy="5320145"/>
          </a:xfrm>
        </p:grpSpPr>
        <p:sp>
          <p:nvSpPr>
            <p:cNvPr id="49" name="Rectangle 48"/>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52" name="Ellipse 51"/>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space réservé du numéro de diapositive 50"/>
          <p:cNvSpPr>
            <a:spLocks noGrp="1"/>
          </p:cNvSpPr>
          <p:nvPr>
            <p:ph type="sldNum" idx="12"/>
          </p:nvPr>
        </p:nvSpPr>
        <p:spPr>
          <a:xfrm>
            <a:off x="6887525" y="4674827"/>
            <a:ext cx="2057400" cy="273900"/>
          </a:xfrm>
        </p:spPr>
        <p:txBody>
          <a:bodyPr/>
          <a:lstStyle/>
          <a:p>
            <a:pPr marL="0" lvl="0" indent="0" algn="r" rtl="0">
              <a:spcBef>
                <a:spcPts val="0"/>
              </a:spcBef>
              <a:spcAft>
                <a:spcPts val="0"/>
              </a:spcAft>
              <a:buNone/>
            </a:pPr>
            <a:r>
              <a:rPr lang="fr-FR" sz="1800" dirty="0" smtClean="0">
                <a:solidFill>
                  <a:schemeClr val="bg1"/>
                </a:solidFill>
              </a:rPr>
              <a:t>0</a:t>
            </a:r>
            <a:fld id="{00000000-1234-1234-1234-123412341234}" type="slidenum">
              <a:rPr lang="fr-FR" sz="1800" smtClean="0">
                <a:solidFill>
                  <a:schemeClr val="bg1"/>
                </a:solidFill>
              </a:rPr>
              <a:t>8</a:t>
            </a:fld>
            <a:endParaRPr lang="fr-FR" sz="1800" dirty="0">
              <a:solidFill>
                <a:schemeClr val="bg1"/>
              </a:solidFill>
            </a:endParaRPr>
          </a:p>
        </p:txBody>
      </p:sp>
      <p:pic>
        <p:nvPicPr>
          <p:cNvPr id="9" name="Picture 8" descr="act project – Concordia University – ageing + communication +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4"/>
          <a:stretch>
            <a:fillRect/>
          </a:stretch>
        </p:blipFill>
        <p:spPr>
          <a:xfrm>
            <a:off x="3843956" y="592978"/>
            <a:ext cx="3837173" cy="2627068"/>
          </a:xfrm>
          <a:prstGeom prst="rect">
            <a:avLst/>
          </a:prstGeom>
        </p:spPr>
      </p:pic>
      <p:grpSp>
        <p:nvGrpSpPr>
          <p:cNvPr id="6" name="Groupe 5"/>
          <p:cNvGrpSpPr/>
          <p:nvPr/>
        </p:nvGrpSpPr>
        <p:grpSpPr>
          <a:xfrm>
            <a:off x="2792979" y="3424572"/>
            <a:ext cx="6151946" cy="1045729"/>
            <a:chOff x="2701110" y="3203827"/>
            <a:chExt cx="6151946" cy="1045729"/>
          </a:xfrm>
        </p:grpSpPr>
        <p:sp>
          <p:nvSpPr>
            <p:cNvPr id="5" name="ZoneTexte 4"/>
            <p:cNvSpPr txBox="1"/>
            <p:nvPr/>
          </p:nvSpPr>
          <p:spPr>
            <a:xfrm>
              <a:off x="2753592" y="3228091"/>
              <a:ext cx="6099464" cy="954107"/>
            </a:xfrm>
            <a:prstGeom prst="rect">
              <a:avLst/>
            </a:prstGeom>
            <a:noFill/>
          </p:spPr>
          <p:txBody>
            <a:bodyPr wrap="square" rtlCol="0">
              <a:spAutoFit/>
            </a:bodyPr>
            <a:lstStyle/>
            <a:p>
              <a:r>
                <a:rPr lang="en-US" dirty="0" smtClean="0"/>
                <a:t>(c) : Low level error : appears as inaccuracy </a:t>
              </a:r>
              <a:r>
                <a:rPr lang="en-US" dirty="0"/>
                <a:t>in low-level details, such as wrong object </a:t>
              </a:r>
              <a:r>
                <a:rPr lang="en-US" dirty="0" smtClean="0"/>
                <a:t>shapes, inaccurate boundaries</a:t>
              </a:r>
              <a:r>
                <a:rPr lang="en-US" dirty="0"/>
                <a:t>, and incoherent surfaces</a:t>
              </a:r>
              <a:r>
                <a:rPr lang="en-US" dirty="0" smtClean="0"/>
                <a:t>.</a:t>
              </a:r>
            </a:p>
            <a:p>
              <a:r>
                <a:rPr lang="en-US" dirty="0" smtClean="0"/>
                <a:t>(d) : High level error : </a:t>
              </a:r>
              <a:r>
                <a:rPr lang="en-US" dirty="0"/>
                <a:t>leads to assigning large image regions </a:t>
              </a:r>
              <a:r>
                <a:rPr lang="en-US" dirty="0" smtClean="0"/>
                <a:t>to wrong </a:t>
              </a:r>
              <a:r>
                <a:rPr lang="en-US" dirty="0"/>
                <a:t>classes.</a:t>
              </a:r>
              <a:endParaRPr lang="fr-FR" dirty="0"/>
            </a:p>
          </p:txBody>
        </p:sp>
        <p:sp>
          <p:nvSpPr>
            <p:cNvPr id="17" name="Rectangle 16"/>
            <p:cNvSpPr/>
            <p:nvPr/>
          </p:nvSpPr>
          <p:spPr>
            <a:xfrm>
              <a:off x="2701110" y="3203827"/>
              <a:ext cx="6073189" cy="1045729"/>
            </a:xfrm>
            <a:prstGeom prst="rect">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extLst>
      <p:ext uri="{BB962C8B-B14F-4D97-AF65-F5344CB8AC3E}">
        <p14:creationId xmlns:p14="http://schemas.microsoft.com/office/powerpoint/2010/main" val="530628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08903" y="266944"/>
            <a:ext cx="2388795" cy="584775"/>
          </a:xfrm>
          <a:prstGeom prst="rect">
            <a:avLst/>
          </a:prstGeom>
        </p:spPr>
        <p:txBody>
          <a:bodyPr wrap="none">
            <a:spAutoFit/>
          </a:bodyPr>
          <a:lstStyle/>
          <a:p>
            <a:r>
              <a:rPr lang="fr-FR" sz="3200" dirty="0">
                <a:solidFill>
                  <a:schemeClr val="bg2">
                    <a:lumMod val="50000"/>
                  </a:schemeClr>
                </a:solidFill>
                <a:latin typeface="Calibri" panose="020F0502020204030204" pitchFamily="34" charset="0"/>
                <a:cs typeface="Calibri" panose="020F0502020204030204" pitchFamily="34" charset="0"/>
              </a:rPr>
              <a:t>Project Goals</a:t>
            </a:r>
          </a:p>
        </p:txBody>
      </p:sp>
      <p:graphicFrame>
        <p:nvGraphicFramePr>
          <p:cNvPr id="14" name="Diagramme 13"/>
          <p:cNvGraphicFramePr/>
          <p:nvPr>
            <p:extLst>
              <p:ext uri="{D42A27DB-BD31-4B8C-83A1-F6EECF244321}">
                <p14:modId xmlns:p14="http://schemas.microsoft.com/office/powerpoint/2010/main" val="815103397"/>
              </p:ext>
            </p:extLst>
          </p:nvPr>
        </p:nvGraphicFramePr>
        <p:xfrm>
          <a:off x="2884674" y="176830"/>
          <a:ext cx="5828516" cy="3722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Diagramme 14"/>
          <p:cNvGraphicFramePr/>
          <p:nvPr>
            <p:extLst>
              <p:ext uri="{D42A27DB-BD31-4B8C-83A1-F6EECF244321}">
                <p14:modId xmlns:p14="http://schemas.microsoft.com/office/powerpoint/2010/main" val="4036398765"/>
              </p:ext>
            </p:extLst>
          </p:nvPr>
        </p:nvGraphicFramePr>
        <p:xfrm>
          <a:off x="2884674" y="1472230"/>
          <a:ext cx="5828516" cy="37227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 name="ZoneTexte 15"/>
          <p:cNvSpPr txBox="1"/>
          <p:nvPr/>
        </p:nvSpPr>
        <p:spPr>
          <a:xfrm>
            <a:off x="3803300" y="3333586"/>
            <a:ext cx="1598283" cy="461665"/>
          </a:xfrm>
          <a:prstGeom prst="rect">
            <a:avLst/>
          </a:prstGeom>
          <a:noFill/>
        </p:spPr>
        <p:txBody>
          <a:bodyPr wrap="square" rtlCol="0">
            <a:spAutoFit/>
          </a:bodyPr>
          <a:lstStyle/>
          <a:p>
            <a:r>
              <a:rPr lang="fr-FR" sz="2400" dirty="0" smtClean="0">
                <a:solidFill>
                  <a:schemeClr val="tx1"/>
                </a:solidFill>
              </a:rPr>
              <a:t>GAN4s</a:t>
            </a:r>
            <a:endParaRPr lang="fr-FR" sz="2400" dirty="0">
              <a:solidFill>
                <a:schemeClr val="tx1"/>
              </a:solidFill>
            </a:endParaRPr>
          </a:p>
        </p:txBody>
      </p:sp>
      <p:sp>
        <p:nvSpPr>
          <p:cNvPr id="17" name="ZoneTexte 16"/>
          <p:cNvSpPr txBox="1"/>
          <p:nvPr/>
        </p:nvSpPr>
        <p:spPr>
          <a:xfrm>
            <a:off x="3803300" y="2038186"/>
            <a:ext cx="2284083" cy="461665"/>
          </a:xfrm>
          <a:prstGeom prst="rect">
            <a:avLst/>
          </a:prstGeom>
          <a:noFill/>
        </p:spPr>
        <p:txBody>
          <a:bodyPr wrap="square" rtlCol="0">
            <a:spAutoFit/>
          </a:bodyPr>
          <a:lstStyle/>
          <a:p>
            <a:r>
              <a:rPr lang="fr-FR" sz="2400" dirty="0" smtClean="0">
                <a:solidFill>
                  <a:schemeClr val="tx1"/>
                </a:solidFill>
              </a:rPr>
              <a:t>MLMT Branch</a:t>
            </a:r>
            <a:endParaRPr lang="fr-FR" sz="2400" dirty="0">
              <a:solidFill>
                <a:schemeClr val="tx1"/>
              </a:solidFill>
            </a:endParaRPr>
          </a:p>
        </p:txBody>
      </p:sp>
      <p:grpSp>
        <p:nvGrpSpPr>
          <p:cNvPr id="22" name="Groupe 21"/>
          <p:cNvGrpSpPr/>
          <p:nvPr/>
        </p:nvGrpSpPr>
        <p:grpSpPr>
          <a:xfrm>
            <a:off x="-1" y="-83127"/>
            <a:ext cx="2286001" cy="5320145"/>
            <a:chOff x="-1" y="-83127"/>
            <a:chExt cx="2286001" cy="5320145"/>
          </a:xfrm>
        </p:grpSpPr>
        <p:sp>
          <p:nvSpPr>
            <p:cNvPr id="23" name="Rectangle 22"/>
            <p:cNvSpPr/>
            <p:nvPr/>
          </p:nvSpPr>
          <p:spPr>
            <a:xfrm>
              <a:off x="-1" y="-83127"/>
              <a:ext cx="2140527" cy="532014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0" y="1299672"/>
              <a:ext cx="2286000" cy="2554545"/>
            </a:xfrm>
            <a:prstGeom prst="rect">
              <a:avLst/>
            </a:prstGeom>
            <a:noFill/>
            <a:ln>
              <a:noFill/>
            </a:ln>
          </p:spPr>
          <p:txBody>
            <a:bodyPr wrap="square" rtlCol="0">
              <a:spAutoFit/>
            </a:bodyPr>
            <a:lstStyle/>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1. Introduction</a:t>
              </a:r>
            </a:p>
            <a:p>
              <a:pPr fontAlgn="base"/>
              <a:endParaRPr lang="en-US" sz="1600" b="1" dirty="0" smtClean="0">
                <a:solidFill>
                  <a:schemeClr val="bg1"/>
                </a:solidFill>
                <a:latin typeface="Calibri" panose="020F0502020204030204" pitchFamily="34" charset="0"/>
                <a:cs typeface="Calibri" panose="020F0502020204030204" pitchFamily="34" charset="0"/>
              </a:endParaRPr>
            </a:p>
            <a:p>
              <a:pPr fontAlgn="base"/>
              <a:r>
                <a:rPr lang="en-US" sz="1600" b="1" dirty="0" smtClean="0">
                  <a:solidFill>
                    <a:schemeClr val="bg1"/>
                  </a:solidFill>
                  <a:latin typeface="Calibri" panose="020F0502020204030204" pitchFamily="34" charset="0"/>
                  <a:cs typeface="Calibri" panose="020F0502020204030204" pitchFamily="34" charset="0"/>
                </a:rPr>
                <a:t>2. General Framework</a:t>
              </a:r>
            </a:p>
            <a:p>
              <a:pPr marL="342900" indent="-342900" fontAlgn="base">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3. Problem Modeling</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4. Exploring Experimental Results</a:t>
              </a:r>
            </a:p>
            <a:p>
              <a:pPr marL="342900" indent="-342900" fontAlgn="base">
                <a:buFont typeface="Arial"/>
                <a:buAutoNum type="arabicPeriod"/>
              </a:pPr>
              <a:endParaRPr lang="en-US" sz="1600" b="1" dirty="0">
                <a:solidFill>
                  <a:schemeClr val="bg1">
                    <a:lumMod val="65000"/>
                  </a:schemeClr>
                </a:solidFill>
                <a:latin typeface="Calibri" panose="020F0502020204030204" pitchFamily="34" charset="0"/>
                <a:cs typeface="Calibri" panose="020F0502020204030204" pitchFamily="34" charset="0"/>
              </a:endParaRPr>
            </a:p>
            <a:p>
              <a:pPr fontAlgn="base"/>
              <a:r>
                <a:rPr lang="en-US" sz="1600" b="1" dirty="0" smtClean="0">
                  <a:solidFill>
                    <a:schemeClr val="bg1">
                      <a:lumMod val="65000"/>
                    </a:schemeClr>
                  </a:solidFill>
                  <a:latin typeface="Calibri" panose="020F0502020204030204" pitchFamily="34" charset="0"/>
                  <a:cs typeface="Calibri" panose="020F0502020204030204" pitchFamily="34" charset="0"/>
                </a:rPr>
                <a:t>5. Conclusion</a:t>
              </a:r>
              <a:endParaRPr lang="en-US" sz="1600" b="1" dirty="0">
                <a:solidFill>
                  <a:schemeClr val="bg1">
                    <a:lumMod val="65000"/>
                  </a:schemeClr>
                </a:solidFill>
                <a:latin typeface="Calibri" panose="020F0502020204030204" pitchFamily="34" charset="0"/>
                <a:cs typeface="Calibri" panose="020F0502020204030204" pitchFamily="34" charset="0"/>
              </a:endParaRPr>
            </a:p>
          </p:txBody>
        </p:sp>
      </p:grpSp>
      <p:sp>
        <p:nvSpPr>
          <p:cNvPr id="26" name="Ellipse 25"/>
          <p:cNvSpPr/>
          <p:nvPr/>
        </p:nvSpPr>
        <p:spPr>
          <a:xfrm>
            <a:off x="8530936" y="4582391"/>
            <a:ext cx="486726" cy="458772"/>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space réservé du numéro de diapositive 50"/>
          <p:cNvSpPr txBox="1">
            <a:spLocks/>
          </p:cNvSpPr>
          <p:nvPr/>
        </p:nvSpPr>
        <p:spPr>
          <a:xfrm>
            <a:off x="6887525" y="4674827"/>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r>
              <a:rPr lang="fr-FR" sz="1800" dirty="0" smtClean="0">
                <a:solidFill>
                  <a:schemeClr val="bg1"/>
                </a:solidFill>
              </a:rPr>
              <a:t>0</a:t>
            </a:r>
            <a:r>
              <a:rPr lang="fr-FR" sz="1800" dirty="0">
                <a:solidFill>
                  <a:schemeClr val="bg1"/>
                </a:solidFill>
              </a:rPr>
              <a:t>9</a:t>
            </a:r>
            <a:endParaRPr lang="fr-FR" sz="1800" dirty="0">
              <a:solidFill>
                <a:schemeClr val="bg1"/>
              </a:solidFill>
            </a:endParaRPr>
          </a:p>
        </p:txBody>
      </p:sp>
      <p:pic>
        <p:nvPicPr>
          <p:cNvPr id="12" name="Picture 8" descr="act project – Concordia University – ageing + communication + technologi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241" y="4365980"/>
            <a:ext cx="2006042" cy="6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22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1417</TotalTime>
  <Words>1171</Words>
  <Application>Microsoft Office PowerPoint</Application>
  <PresentationFormat>Affichage à l'écran (16:9)</PresentationFormat>
  <Paragraphs>346</Paragraphs>
  <Slides>26</Slides>
  <Notes>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26</vt:i4>
      </vt:variant>
    </vt:vector>
  </HeadingPairs>
  <TitlesOfParts>
    <vt:vector size="31" baseType="lpstr">
      <vt:lpstr>Cambria Math</vt:lpstr>
      <vt:lpstr>Baskerville Old Face</vt:lpstr>
      <vt:lpstr>Calibri</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Ines Kotti</cp:lastModifiedBy>
  <cp:revision>49</cp:revision>
  <dcterms:modified xsi:type="dcterms:W3CDTF">2021-11-02T22:37:09Z</dcterms:modified>
</cp:coreProperties>
</file>